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54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6860B0-81F9-4FFC-B17C-FCCDCBBDFE12}" type="datetimeFigureOut">
              <a:rPr lang="hu-HU" smtClean="0"/>
              <a:t>2019.09.13.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EAAA11-FF96-48FF-9951-008817D7382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09501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u-HU" altLang="hu-H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0CE58-6EF6-4938-8606-ACD3879F9A47}" type="datetimeFigureOut">
              <a:rPr lang="hu-HU" smtClean="0"/>
              <a:t>2019.09.13.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2E58-C093-49C1-8187-2D9806B36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11839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0CE58-6EF6-4938-8606-ACD3879F9A47}" type="datetimeFigureOut">
              <a:rPr lang="hu-HU" smtClean="0"/>
              <a:t>2019.09.13.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2E58-C093-49C1-8187-2D9806B36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26083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0CE58-6EF6-4938-8606-ACD3879F9A47}" type="datetimeFigureOut">
              <a:rPr lang="hu-HU" smtClean="0"/>
              <a:t>2019.09.13.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2E58-C093-49C1-8187-2D9806B36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83583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0CE58-6EF6-4938-8606-ACD3879F9A47}" type="datetimeFigureOut">
              <a:rPr lang="hu-HU" smtClean="0"/>
              <a:t>2019.09.13.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2E58-C093-49C1-8187-2D9806B36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65560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0CE58-6EF6-4938-8606-ACD3879F9A47}" type="datetimeFigureOut">
              <a:rPr lang="hu-HU" smtClean="0"/>
              <a:t>2019.09.13.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2E58-C093-49C1-8187-2D9806B36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48894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0CE58-6EF6-4938-8606-ACD3879F9A47}" type="datetimeFigureOut">
              <a:rPr lang="hu-HU" smtClean="0"/>
              <a:t>2019.09.13.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2E58-C093-49C1-8187-2D9806B36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85736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0CE58-6EF6-4938-8606-ACD3879F9A47}" type="datetimeFigureOut">
              <a:rPr lang="hu-HU" smtClean="0"/>
              <a:t>2019.09.13.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2E58-C093-49C1-8187-2D9806B36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93737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0CE58-6EF6-4938-8606-ACD3879F9A47}" type="datetimeFigureOut">
              <a:rPr lang="hu-HU" smtClean="0"/>
              <a:t>2019.09.13.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2E58-C093-49C1-8187-2D9806B36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18200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0CE58-6EF6-4938-8606-ACD3879F9A47}" type="datetimeFigureOut">
              <a:rPr lang="hu-HU" smtClean="0"/>
              <a:t>2019.09.13.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2E58-C093-49C1-8187-2D9806B36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76160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0CE58-6EF6-4938-8606-ACD3879F9A47}" type="datetimeFigureOut">
              <a:rPr lang="hu-HU" smtClean="0"/>
              <a:t>2019.09.13.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2E58-C093-49C1-8187-2D9806B36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3123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0CE58-6EF6-4938-8606-ACD3879F9A47}" type="datetimeFigureOut">
              <a:rPr lang="hu-HU" smtClean="0"/>
              <a:t>2019.09.13.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62E58-C093-49C1-8187-2D9806B36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28302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0CE58-6EF6-4938-8606-ACD3879F9A47}" type="datetimeFigureOut">
              <a:rPr lang="hu-HU" smtClean="0"/>
              <a:t>2019.09.13.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162E58-C093-49C1-8187-2D9806B36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2430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http://www.google.com/url?sa=i&amp;rct=j&amp;q=&amp;esrc=s&amp;source=images&amp;cd=&amp;ved=2ahUKEwjP6IOrp6jjAhXPGewKHdR8D8MQjRx6BAgBEAU&amp;url=http://webaruhaz.vesnok.hu/Paroszaszlo-Szlovak---Magyar&amp;psig=AOvVaw1_JCU-jK2Utf4n2Q7iJGjI&amp;ust=1562777859063090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ctrTitle" idx="4294967295"/>
          </p:nvPr>
        </p:nvSpPr>
        <p:spPr>
          <a:xfrm>
            <a:off x="107157" y="2205038"/>
            <a:ext cx="8929687" cy="3095625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hu-HU" altLang="hu-HU" sz="2800" b="1" dirty="0" smtClean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Meeting of </a:t>
            </a:r>
            <a:r>
              <a:rPr lang="hu-HU" altLang="hu-HU" sz="2800" b="1" dirty="0" err="1" smtClean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Slovak</a:t>
            </a:r>
            <a:r>
              <a:rPr lang="hu-HU" altLang="hu-HU" sz="2800" b="1" dirty="0" smtClean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 - Hungarian </a:t>
            </a:r>
            <a:r>
              <a:rPr lang="hu-HU" altLang="hu-HU" sz="2800" b="1" dirty="0" err="1" smtClean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Committee</a:t>
            </a:r>
            <a:r>
              <a:rPr lang="hu-HU" altLang="hu-HU" sz="2800" b="1" dirty="0" smtClean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 </a:t>
            </a:r>
            <a:r>
              <a:rPr lang="hu-HU" altLang="hu-HU" sz="2800" b="1" dirty="0" err="1" smtClean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for</a:t>
            </a:r>
            <a:r>
              <a:rPr lang="hu-HU" altLang="hu-HU" sz="2800" b="1" dirty="0" smtClean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 Nature </a:t>
            </a:r>
            <a:r>
              <a:rPr lang="hu-HU" altLang="hu-HU" sz="2800" b="1" dirty="0" err="1" smtClean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Conservation</a:t>
            </a:r>
            <a:r>
              <a:rPr lang="hu-HU" altLang="hu-HU" sz="2800" b="1" dirty="0" smtClean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 and </a:t>
            </a:r>
            <a:r>
              <a:rPr lang="hu-HU" altLang="hu-HU" sz="2800" b="1" dirty="0" err="1" smtClean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Landscape</a:t>
            </a:r>
            <a:r>
              <a:rPr lang="hu-HU" altLang="hu-HU" sz="2800" b="1" dirty="0" smtClean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 </a:t>
            </a:r>
            <a:r>
              <a:rPr lang="hu-HU" altLang="hu-HU" sz="2800" b="1" dirty="0" err="1" smtClean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Protection</a:t>
            </a:r>
            <a:r>
              <a:rPr lang="hu-HU" altLang="hu-HU" sz="2800" b="1" dirty="0" smtClean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/>
            </a:r>
            <a:br>
              <a:rPr lang="hu-HU" altLang="hu-HU" sz="2800" b="1" dirty="0" smtClean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</a:br>
            <a:r>
              <a:rPr lang="hu-HU" altLang="hu-HU" sz="2800" b="1" dirty="0" smtClean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Budapest, 13. </a:t>
            </a:r>
            <a:r>
              <a:rPr lang="hu-HU" altLang="hu-HU" sz="2800" b="1" dirty="0" err="1" smtClean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September</a:t>
            </a:r>
            <a:r>
              <a:rPr lang="hu-HU" altLang="hu-HU" sz="2800" b="1" dirty="0" smtClean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 2019</a:t>
            </a:r>
            <a:br>
              <a:rPr lang="hu-HU" altLang="hu-HU" sz="2800" b="1" dirty="0" smtClean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</a:br>
            <a:r>
              <a:rPr lang="hu-HU" altLang="hu-HU" sz="2800" b="1" dirty="0" err="1" smtClean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Natura</a:t>
            </a:r>
            <a:r>
              <a:rPr lang="hu-HU" altLang="hu-HU" sz="2800" b="1" dirty="0" smtClean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 2000 </a:t>
            </a:r>
            <a:r>
              <a:rPr lang="hu-HU" altLang="hu-HU" sz="2800" b="1" dirty="0" err="1" smtClean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>issues</a:t>
            </a:r>
            <a:r>
              <a:rPr lang="hu-HU" altLang="hu-HU" sz="2800" b="1" dirty="0" smtClean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  <a:t/>
            </a:r>
            <a:br>
              <a:rPr lang="hu-HU" altLang="hu-HU" sz="2800" b="1" dirty="0" smtClean="0">
                <a:solidFill>
                  <a:srgbClr val="C08F2E"/>
                </a:solidFill>
                <a:latin typeface="Times New Roman" pitchFamily="18" charset="0"/>
                <a:ea typeface="Tahoma" pitchFamily="34" charset="0"/>
                <a:cs typeface="Arial" charset="0"/>
              </a:rPr>
            </a:br>
            <a:endParaRPr lang="hu-HU" altLang="hu-HU" sz="3600" b="1" dirty="0" smtClean="0">
              <a:solidFill>
                <a:srgbClr val="C08F2E"/>
              </a:solidFill>
              <a:latin typeface="Times New Roman" pitchFamily="18" charset="0"/>
              <a:ea typeface="Tahoma" pitchFamily="34" charset="0"/>
              <a:cs typeface="Arial" charset="0"/>
            </a:endParaRPr>
          </a:p>
        </p:txBody>
      </p:sp>
      <p:pic>
        <p:nvPicPr>
          <p:cNvPr id="10243" name="Picture 10" descr="L:\logók\FM\fm_logo_e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7888" y="549275"/>
            <a:ext cx="2308225" cy="156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7" descr="Képtalálat a következőre: „szlovák magyar zászló”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0469" y="5462588"/>
            <a:ext cx="1643063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383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ím 1"/>
          <p:cNvSpPr>
            <a:spLocks noGrp="1"/>
          </p:cNvSpPr>
          <p:nvPr>
            <p:ph type="title"/>
          </p:nvPr>
        </p:nvSpPr>
        <p:spPr>
          <a:xfrm>
            <a:off x="359569" y="1341438"/>
            <a:ext cx="8424863" cy="7191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hu-HU" altLang="hu-HU" sz="2900" b="1" dirty="0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hu-HU" altLang="hu-HU" sz="2900" b="1" dirty="0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hu-HU" altLang="hu-HU" sz="2900" b="1" dirty="0" err="1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Bilateral</a:t>
            </a:r>
            <a:r>
              <a:rPr lang="hu-HU" altLang="hu-HU" sz="2900" b="1" dirty="0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 meeting COM-HU</a:t>
            </a:r>
          </a:p>
        </p:txBody>
      </p:sp>
      <p:sp>
        <p:nvSpPr>
          <p:cNvPr id="11267" name="Tartalom helye 2"/>
          <p:cNvSpPr>
            <a:spLocks noGrp="1"/>
          </p:cNvSpPr>
          <p:nvPr>
            <p:ph idx="1"/>
          </p:nvPr>
        </p:nvSpPr>
        <p:spPr>
          <a:xfrm>
            <a:off x="457200" y="2204566"/>
            <a:ext cx="8229600" cy="4032746"/>
          </a:xfrm>
        </p:spPr>
        <p:txBody>
          <a:bodyPr>
            <a:normAutofit/>
          </a:bodyPr>
          <a:lstStyle/>
          <a:p>
            <a:pPr algn="just"/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Planned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period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January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2019 (8-24 </a:t>
            </a:r>
            <a:r>
              <a:rPr lang="hu-HU" altLang="hu-H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anuary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days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Country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Profile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critical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irrelevant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remarks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but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lack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focus</a:t>
            </a:r>
            <a:r>
              <a:rPr lang="hu-HU" alt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crucial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issues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such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forestry</a:t>
            </a:r>
            <a:endParaRPr lang="hu-HU" altLang="hu-H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IE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irst</a:t>
            </a:r>
            <a:r>
              <a:rPr lang="en-IE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half day </a:t>
            </a:r>
            <a:r>
              <a:rPr lang="en-IE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dedicated </a:t>
            </a:r>
            <a:r>
              <a:rPr lang="en-I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discussions </a:t>
            </a:r>
            <a:r>
              <a:rPr lang="en-IE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I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stakeholders with the presence of the nature authorities, </a:t>
            </a:r>
            <a:r>
              <a:rPr lang="en-IE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second </a:t>
            </a:r>
            <a:r>
              <a:rPr lang="en-I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 to discussions between the EC and different </a:t>
            </a:r>
            <a:r>
              <a:rPr lang="en-IE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authorities</a:t>
            </a:r>
            <a:endParaRPr lang="hu-H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One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topic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COM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far: SAC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designation</a:t>
            </a:r>
            <a:endParaRPr lang="hu-H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HU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suggestion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forestry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Natura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2000</a:t>
            </a:r>
          </a:p>
          <a:p>
            <a:pPr algn="just"/>
            <a:endParaRPr lang="hu-H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8" name="Picture 10" descr="L:\logók\FM\fm_logo_e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532" y="260350"/>
            <a:ext cx="1658937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247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ím 1"/>
          <p:cNvSpPr>
            <a:spLocks noGrp="1"/>
          </p:cNvSpPr>
          <p:nvPr>
            <p:ph type="title"/>
          </p:nvPr>
        </p:nvSpPr>
        <p:spPr>
          <a:xfrm>
            <a:off x="359569" y="1341438"/>
            <a:ext cx="8424863" cy="7191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hu-HU" altLang="hu-HU" sz="2900" b="1" dirty="0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hu-HU" altLang="hu-HU" sz="2900" b="1" dirty="0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hu-HU" altLang="hu-HU" sz="2900" b="1" dirty="0" err="1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Bilateral</a:t>
            </a:r>
            <a:r>
              <a:rPr lang="hu-HU" altLang="hu-HU" sz="2900" b="1" dirty="0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 meeting COM-HU - </a:t>
            </a:r>
            <a:r>
              <a:rPr lang="hu-HU" altLang="hu-HU" sz="2900" b="1" dirty="0" err="1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questions</a:t>
            </a:r>
            <a:endParaRPr lang="hu-HU" altLang="hu-HU" sz="2900" b="1" dirty="0" smtClean="0">
              <a:solidFill>
                <a:srgbClr val="A6976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Tartalom helye 2"/>
          <p:cNvSpPr>
            <a:spLocks noGrp="1"/>
          </p:cNvSpPr>
          <p:nvPr>
            <p:ph idx="1"/>
          </p:nvPr>
        </p:nvSpPr>
        <p:spPr>
          <a:xfrm>
            <a:off x="457200" y="2204566"/>
            <a:ext cx="8229600" cy="403274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is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Slovak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experience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bilateral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meeting? </a:t>
            </a:r>
          </a:p>
          <a:p>
            <a:pPr marL="0" indent="0" algn="just">
              <a:buNone/>
            </a:pPr>
            <a:endParaRPr lang="hu-HU" altLang="hu-H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Country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Profile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used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Basis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discussion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Should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be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document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discuss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at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meeting? </a:t>
            </a:r>
          </a:p>
          <a:p>
            <a:pPr algn="just"/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stakeholders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did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Slovakia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involve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just"/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topics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did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focus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why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just"/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Any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positive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negative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outcomes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</a:p>
          <a:p>
            <a:pPr algn="just"/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Did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COM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put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any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pressure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any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sector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resolve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conflicts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Natura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2000?</a:t>
            </a:r>
          </a:p>
        </p:txBody>
      </p:sp>
      <p:pic>
        <p:nvPicPr>
          <p:cNvPr id="11268" name="Picture 10" descr="L:\logók\FM\fm_logo_e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532" y="260350"/>
            <a:ext cx="1658937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016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ím 1"/>
          <p:cNvSpPr>
            <a:spLocks noGrp="1"/>
          </p:cNvSpPr>
          <p:nvPr>
            <p:ph type="title"/>
          </p:nvPr>
        </p:nvSpPr>
        <p:spPr>
          <a:xfrm>
            <a:off x="359569" y="1341438"/>
            <a:ext cx="8424863" cy="7191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hu-HU" altLang="hu-HU" sz="2900" b="1" dirty="0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hu-HU" altLang="hu-HU" sz="2900" b="1" dirty="0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hu-HU" altLang="hu-HU" sz="2900" b="1" dirty="0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Nature </a:t>
            </a:r>
            <a:r>
              <a:rPr lang="hu-HU" altLang="hu-HU" sz="2900" b="1" dirty="0" err="1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directives</a:t>
            </a:r>
            <a:r>
              <a:rPr lang="hu-HU" altLang="hu-HU" sz="2900" b="1" dirty="0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altLang="hu-HU" sz="2900" b="1" dirty="0" err="1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reporting</a:t>
            </a:r>
            <a:r>
              <a:rPr lang="hu-HU" altLang="hu-HU" sz="2900" b="1" dirty="0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altLang="hu-HU" sz="2900" b="1" dirty="0" err="1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hu-HU" altLang="hu-HU" sz="2900" b="1" dirty="0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 Hungary - 2019</a:t>
            </a:r>
          </a:p>
        </p:txBody>
      </p:sp>
      <p:sp>
        <p:nvSpPr>
          <p:cNvPr id="11267" name="Tartalom helye 2"/>
          <p:cNvSpPr>
            <a:spLocks noGrp="1"/>
          </p:cNvSpPr>
          <p:nvPr>
            <p:ph idx="1"/>
          </p:nvPr>
        </p:nvSpPr>
        <p:spPr>
          <a:xfrm>
            <a:off x="457200" y="2204566"/>
            <a:ext cx="8229600" cy="403274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BD12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reporting</a:t>
            </a:r>
            <a:endParaRPr lang="hu-HU" altLang="hu-H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hu-HU" altLang="hu-H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Report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submitted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deadline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date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(31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July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Three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major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sources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information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0" indent="0" algn="just">
              <a:buNone/>
            </a:pP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national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park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directorates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strictly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protected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colonially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breeding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bird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species</a:t>
            </a:r>
            <a:endParaRPr lang="hu-H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 EEE OP project (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good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population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size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83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medium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rare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species,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surveys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3.6% of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country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years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 algn="just">
              <a:buNone/>
            </a:pP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BirdLife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Hungary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Common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Bird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Census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many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question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marks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…)</a:t>
            </a:r>
          </a:p>
        </p:txBody>
      </p:sp>
      <p:pic>
        <p:nvPicPr>
          <p:cNvPr id="11268" name="Picture 10" descr="L:\logók\FM\fm_logo_e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532" y="260350"/>
            <a:ext cx="1658937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134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ím 1"/>
          <p:cNvSpPr>
            <a:spLocks noGrp="1"/>
          </p:cNvSpPr>
          <p:nvPr>
            <p:ph type="title"/>
          </p:nvPr>
        </p:nvSpPr>
        <p:spPr>
          <a:xfrm>
            <a:off x="359569" y="1341438"/>
            <a:ext cx="8424863" cy="7191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hu-HU" altLang="hu-HU" sz="2900" b="1" dirty="0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hu-HU" altLang="hu-HU" sz="2900" b="1" dirty="0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hu-HU" altLang="hu-HU" sz="2900" b="1" dirty="0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Nature </a:t>
            </a:r>
            <a:r>
              <a:rPr lang="hu-HU" altLang="hu-HU" sz="2900" b="1" dirty="0" err="1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directives</a:t>
            </a:r>
            <a:r>
              <a:rPr lang="hu-HU" altLang="hu-HU" sz="2900" b="1" dirty="0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altLang="hu-HU" sz="2900" b="1" dirty="0" err="1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reporting</a:t>
            </a:r>
            <a:r>
              <a:rPr lang="hu-HU" altLang="hu-HU" sz="2900" b="1" dirty="0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altLang="hu-HU" sz="2900" b="1" dirty="0" err="1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hu-HU" altLang="hu-HU" sz="2900" b="1" dirty="0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 Hungary - 2019</a:t>
            </a:r>
          </a:p>
        </p:txBody>
      </p:sp>
      <p:sp>
        <p:nvSpPr>
          <p:cNvPr id="11267" name="Tartalom helye 2"/>
          <p:cNvSpPr>
            <a:spLocks noGrp="1"/>
          </p:cNvSpPr>
          <p:nvPr>
            <p:ph idx="1"/>
          </p:nvPr>
        </p:nvSpPr>
        <p:spPr>
          <a:xfrm>
            <a:off x="457200" y="2204566"/>
            <a:ext cx="8229600" cy="403274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BD12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reporting</a:t>
            </a:r>
            <a:endParaRPr lang="hu-HU" altLang="hu-H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hu-HU" altLang="hu-H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2013 and 2018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just"/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Conservation-dependent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species (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mainly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strictly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protected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species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general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stable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improve</a:t>
            </a:r>
            <a:endParaRPr lang="hu-HU" altLang="hu-H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Species of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wetlands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agricultural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habitats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decline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general</a:t>
            </a:r>
            <a:endParaRPr lang="hu-HU" altLang="hu-H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hu-HU" altLang="hu-H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8" name="Picture 10" descr="L:\logók\FM\fm_logo_e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532" y="260350"/>
            <a:ext cx="1658937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88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ím 1"/>
          <p:cNvSpPr>
            <a:spLocks noGrp="1"/>
          </p:cNvSpPr>
          <p:nvPr>
            <p:ph type="title"/>
          </p:nvPr>
        </p:nvSpPr>
        <p:spPr>
          <a:xfrm>
            <a:off x="359569" y="1341438"/>
            <a:ext cx="8424863" cy="7191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hu-HU" altLang="hu-HU" sz="2900" b="1" dirty="0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hu-HU" altLang="hu-HU" sz="2900" b="1" dirty="0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hu-HU" altLang="hu-HU" sz="2900" b="1" dirty="0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Nature </a:t>
            </a:r>
            <a:r>
              <a:rPr lang="hu-HU" altLang="hu-HU" sz="2900" b="1" dirty="0" err="1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directives</a:t>
            </a:r>
            <a:r>
              <a:rPr lang="hu-HU" altLang="hu-HU" sz="2900" b="1" dirty="0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altLang="hu-HU" sz="2900" b="1" dirty="0" err="1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reporting</a:t>
            </a:r>
            <a:r>
              <a:rPr lang="hu-HU" altLang="hu-HU" sz="2900" b="1" dirty="0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altLang="hu-HU" sz="2900" b="1" dirty="0" err="1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hu-HU" altLang="hu-HU" sz="2900" b="1" dirty="0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 Hungary - 2019</a:t>
            </a:r>
          </a:p>
        </p:txBody>
      </p:sp>
      <p:sp>
        <p:nvSpPr>
          <p:cNvPr id="11267" name="Tartalom helye 2"/>
          <p:cNvSpPr>
            <a:spLocks noGrp="1"/>
          </p:cNvSpPr>
          <p:nvPr>
            <p:ph idx="1"/>
          </p:nvPr>
        </p:nvSpPr>
        <p:spPr>
          <a:xfrm>
            <a:off x="457200" y="2204566"/>
            <a:ext cx="8229600" cy="403274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HD17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reporting</a:t>
            </a:r>
            <a:endParaRPr lang="hu-HU" altLang="hu-H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hu-HU" altLang="hu-H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Report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submitted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delay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(17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July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ajor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sources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information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0" indent="0" algn="just">
              <a:buNone/>
            </a:pP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national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park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directorates</a:t>
            </a:r>
            <a:endParaRPr lang="hu-H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research</a:t>
            </a: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institutes</a:t>
            </a:r>
            <a:endParaRPr lang="hu-H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8" name="Picture 10" descr="L:\logók\FM\fm_logo_e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532" y="260350"/>
            <a:ext cx="1658937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402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ím 1"/>
          <p:cNvSpPr>
            <a:spLocks noGrp="1"/>
          </p:cNvSpPr>
          <p:nvPr>
            <p:ph type="title"/>
          </p:nvPr>
        </p:nvSpPr>
        <p:spPr>
          <a:xfrm>
            <a:off x="359569" y="1341438"/>
            <a:ext cx="8424863" cy="7191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hu-HU" altLang="hu-HU" sz="2900" b="1" dirty="0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hu-HU" altLang="hu-HU" sz="2900" b="1" dirty="0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hu-HU" altLang="hu-HU" sz="2900" b="1" dirty="0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Nature </a:t>
            </a:r>
            <a:r>
              <a:rPr lang="hu-HU" altLang="hu-HU" sz="2900" b="1" dirty="0" err="1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directives</a:t>
            </a:r>
            <a:r>
              <a:rPr lang="hu-HU" altLang="hu-HU" sz="2900" b="1" dirty="0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altLang="hu-HU" sz="2900" b="1" dirty="0" err="1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reporting</a:t>
            </a:r>
            <a:r>
              <a:rPr lang="hu-HU" altLang="hu-HU" sz="2900" b="1" dirty="0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altLang="hu-HU" sz="2900" b="1" dirty="0" err="1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hu-HU" altLang="hu-HU" sz="2900" b="1" dirty="0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 Hungary - 2019</a:t>
            </a:r>
          </a:p>
        </p:txBody>
      </p:sp>
      <p:sp>
        <p:nvSpPr>
          <p:cNvPr id="11267" name="Tartalom helye 2"/>
          <p:cNvSpPr>
            <a:spLocks noGrp="1"/>
          </p:cNvSpPr>
          <p:nvPr>
            <p:ph idx="1"/>
          </p:nvPr>
        </p:nvSpPr>
        <p:spPr>
          <a:xfrm>
            <a:off x="457200" y="2204566"/>
            <a:ext cx="8229600" cy="403274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HD17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reporting</a:t>
            </a:r>
            <a:endParaRPr lang="hu-HU" altLang="hu-H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hu-HU" altLang="hu-H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2013 and 2018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just"/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CS of 11 species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improved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but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mainly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due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improved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knowledge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/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CS of 25 species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deteriorated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mainly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due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genuine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change</a:t>
            </a:r>
            <a:endParaRPr lang="hu-HU" altLang="hu-H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hu-HU" altLang="hu-H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CS of 14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habitats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deteriorated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none</a:t>
            </a:r>
            <a:r>
              <a:rPr lang="hu-HU" alt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altLang="hu-H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improved</a:t>
            </a:r>
            <a:endParaRPr lang="hu-HU" altLang="hu-H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8" name="Picture 10" descr="L:\logók\FM\fm_logo_e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532" y="260350"/>
            <a:ext cx="1658937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650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ím 1"/>
          <p:cNvSpPr txBox="1">
            <a:spLocks/>
          </p:cNvSpPr>
          <p:nvPr/>
        </p:nvSpPr>
        <p:spPr>
          <a:xfrm>
            <a:off x="467543" y="764704"/>
            <a:ext cx="8424863" cy="719137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z="2900" b="1" dirty="0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hu-HU" altLang="hu-HU" sz="2900" b="1" dirty="0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hu-HU" altLang="hu-HU" sz="2900" b="1" dirty="0" err="1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Natura</a:t>
            </a:r>
            <a:r>
              <a:rPr lang="hu-HU" altLang="hu-HU" sz="2900" b="1" dirty="0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 2000 management </a:t>
            </a:r>
            <a:r>
              <a:rPr lang="hu-HU" altLang="hu-HU" sz="2900" b="1" dirty="0" err="1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plans</a:t>
            </a:r>
            <a:r>
              <a:rPr lang="hu-HU" altLang="hu-HU" sz="2900" b="1" dirty="0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altLang="hu-HU" sz="2900" b="1" dirty="0" err="1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hu-HU" altLang="hu-HU" sz="2900" b="1" dirty="0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 Hungary</a:t>
            </a: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" y="1963738"/>
            <a:ext cx="8362950" cy="293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7536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/>
          </p:cNvSpPr>
          <p:nvPr/>
        </p:nvSpPr>
        <p:spPr>
          <a:xfrm>
            <a:off x="352576" y="2276872"/>
            <a:ext cx="8424863" cy="1080120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altLang="hu-HU" sz="2900" b="1" dirty="0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hu-HU" altLang="hu-HU" sz="2900" b="1" dirty="0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hu-HU" altLang="hu-HU" sz="3900" b="1" dirty="0" err="1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Thank</a:t>
            </a:r>
            <a:r>
              <a:rPr lang="hu-HU" altLang="hu-HU" sz="3900" b="1" dirty="0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altLang="hu-HU" sz="3900" b="1" dirty="0" err="1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hu-HU" altLang="hu-HU" sz="3900" b="1" dirty="0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altLang="hu-HU" sz="3900" b="1" dirty="0" err="1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hu-HU" altLang="hu-HU" sz="3900" b="1" dirty="0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altLang="hu-HU" sz="3900" b="1" dirty="0" err="1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hu-HU" altLang="hu-HU" sz="3900" b="1" dirty="0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altLang="hu-HU" sz="3900" b="1" dirty="0" err="1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attention</a:t>
            </a:r>
            <a:r>
              <a:rPr lang="hu-HU" altLang="hu-HU" sz="3900" b="1" dirty="0" smtClean="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335348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264</Words>
  <Application>Microsoft Office PowerPoint</Application>
  <PresentationFormat>Diavetítés a képernyőre (4:3 oldalarány)</PresentationFormat>
  <Paragraphs>46</Paragraphs>
  <Slides>9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9</vt:i4>
      </vt:variant>
    </vt:vector>
  </HeadingPairs>
  <TitlesOfParts>
    <vt:vector size="14" baseType="lpstr">
      <vt:lpstr>Arial</vt:lpstr>
      <vt:lpstr>Calibri</vt:lpstr>
      <vt:lpstr>Tahoma</vt:lpstr>
      <vt:lpstr>Times New Roman</vt:lpstr>
      <vt:lpstr>Office-téma</vt:lpstr>
      <vt:lpstr>Meeting of Slovak - Hungarian Committee for Nature Conservation and Landscape Protection Budapest, 13. September 2019 Natura 2000 issues </vt:lpstr>
      <vt:lpstr> Bilateral meeting COM-HU</vt:lpstr>
      <vt:lpstr> Bilateral meeting COM-HU - questions</vt:lpstr>
      <vt:lpstr> Nature directives reporting in Hungary - 2019</vt:lpstr>
      <vt:lpstr> Nature directives reporting in Hungary - 2019</vt:lpstr>
      <vt:lpstr> Nature directives reporting in Hungary - 2019</vt:lpstr>
      <vt:lpstr> Nature directives reporting in Hungary - 2019</vt:lpstr>
      <vt:lpstr>PowerPoint-bemutató</vt:lpstr>
      <vt:lpstr>PowerPoint-bemutató</vt:lpstr>
    </vt:vector>
  </TitlesOfParts>
  <Company>KD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Meeting of Slovak - Hungarian Committee for Nature Conservation and Landscape Protection Budapest, 13. September 2019 Natura 2000 issues</dc:title>
  <dc:creator>AM</dc:creator>
  <cp:lastModifiedBy>Rendezvény</cp:lastModifiedBy>
  <cp:revision>12</cp:revision>
  <dcterms:created xsi:type="dcterms:W3CDTF">2019-09-12T14:49:33Z</dcterms:created>
  <dcterms:modified xsi:type="dcterms:W3CDTF">2019-09-13T07:53:36Z</dcterms:modified>
</cp:coreProperties>
</file>