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1" r:id="rId2"/>
    <p:sldId id="260" r:id="rId3"/>
    <p:sldId id="262" r:id="rId4"/>
    <p:sldId id="263" r:id="rId5"/>
    <p:sldId id="264" r:id="rId6"/>
    <p:sldId id="265" r:id="rId7"/>
  </p:sldIdLst>
  <p:sldSz cx="12192000" cy="6858000"/>
  <p:notesSz cx="6858000" cy="9144000"/>
  <p:defaultTextStyle>
    <a:defPPr rtl="0"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5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35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-3822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Zástupný dá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24.8.2016</a:t>
            </a:r>
            <a:endParaRPr/>
          </a:p>
        </p:txBody>
      </p:sp>
      <p:sp>
        <p:nvSpPr>
          <p:cNvPr id="4" name="Zástupná pät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Zástupný objekt čísla snímky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57E03411-58E2-43FD-AE1D-AD77DFF8CB2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191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á hlavič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Zástupný dá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24.8.2016</a:t>
            </a:r>
            <a:endParaRPr/>
          </a:p>
        </p:txBody>
      </p:sp>
      <p:sp>
        <p:nvSpPr>
          <p:cNvPr id="4" name="Zástupný obrázok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Zástupný objekt poznámo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Kliknite sem a upravte štýl predlohy textu</a:t>
            </a:r>
          </a:p>
          <a:p>
            <a:pPr lvl="1" rtl="0"/>
            <a:r>
              <a:t>Druhá úroveň</a:t>
            </a:r>
          </a:p>
          <a:p>
            <a:pPr lvl="2" rtl="0"/>
            <a:r>
              <a:t>Tretia úroveň</a:t>
            </a:r>
          </a:p>
          <a:p>
            <a:pPr lvl="3" rtl="0"/>
            <a:r>
              <a:t>Štvrtá úroveň</a:t>
            </a:r>
          </a:p>
          <a:p>
            <a:pPr lvl="4" rtl="0"/>
            <a:r>
              <a:t>Piata úroveň</a:t>
            </a:r>
          </a:p>
        </p:txBody>
      </p:sp>
      <p:sp>
        <p:nvSpPr>
          <p:cNvPr id="6" name="Zástupný objekt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Zástupný objekt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C8DC57A8-AE18-4654-B6AF-04B3577165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1397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C8DC57A8-AE18-4654-B6AF-04B3577165BE}" type="slidenum">
              <a:rPr lang="sk-SK" smtClean="0"/>
              <a:t>6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53480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4265611" y="1752600"/>
            <a:ext cx="6858002" cy="1828800"/>
          </a:xfrm>
        </p:spPr>
        <p:txBody>
          <a:bodyPr rtlCol="0" anchor="b">
            <a:normAutofit/>
          </a:bodyPr>
          <a:lstStyle>
            <a:lvl1pPr algn="l" rtl="0">
              <a:defRPr sz="5400"/>
            </a:lvl1pPr>
          </a:lstStyle>
          <a:p>
            <a:pPr rtl="0"/>
            <a:r>
              <a:rPr lang="sk-SK" smtClean="0"/>
              <a:t>Upravte štýly predlohy textu</a:t>
            </a:r>
            <a:endParaRPr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265610" y="3733800"/>
            <a:ext cx="68580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sk-SK" smtClean="0"/>
              <a:t>Upravte štýl predlohy podnadpisov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8120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i obrázky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066214" y="421594"/>
            <a:ext cx="2286000" cy="1885508"/>
          </a:xfrm>
        </p:spPr>
        <p:txBody>
          <a:bodyPr rtlCol="0">
            <a:normAutofit/>
          </a:bodyPr>
          <a:lstStyle>
            <a:lvl1pPr algn="l" rtl="0">
              <a:defRPr sz="2400"/>
            </a:lvl1pPr>
          </a:lstStyle>
          <a:p>
            <a:pPr rtl="0"/>
            <a:r>
              <a:rPr lang="sk-SK" smtClean="0"/>
              <a:t>Upravte štýly predlohy textu</a:t>
            </a:r>
            <a:endParaRPr lang="sk"/>
          </a:p>
        </p:txBody>
      </p:sp>
      <p:grpSp>
        <p:nvGrpSpPr>
          <p:cNvPr id="84" name="Skupina 83"/>
          <p:cNvGrpSpPr>
            <a:grpSpLocks noChangeAspect="1"/>
          </p:cNvGrpSpPr>
          <p:nvPr/>
        </p:nvGrpSpPr>
        <p:grpSpPr>
          <a:xfrm rot="16200000" flipV="1">
            <a:off x="274315" y="1102304"/>
            <a:ext cx="5053664" cy="4411852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Voľný tvar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6" name="Voľný tvar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7" name="Voľný tvar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8" name="Voľný tvar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9" name="Voľný tvar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0" name="Voľný tvar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1" name="Voľný tvar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2" name="Voľný tvar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3" name="Voľný tvar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4" name="Voľný tvar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5" name="Voľný tvar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6" name="Voľný tvar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97" name="Zástupný obrázok 33" descr="Prázdny zástupný objekt na pridanie obrázka. Kliknite na zástupný objekt a vyberte požadovaný obrázok."/>
          <p:cNvSpPr>
            <a:spLocks noGrp="1"/>
          </p:cNvSpPr>
          <p:nvPr>
            <p:ph type="pic" sz="quarter" idx="17"/>
          </p:nvPr>
        </p:nvSpPr>
        <p:spPr>
          <a:xfrm>
            <a:off x="840795" y="1020193"/>
            <a:ext cx="3886200" cy="45720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sk-SK" smtClean="0"/>
              <a:t>Ak chcete pridať obrázok, kliknite na ikonu</a:t>
            </a:r>
            <a:endParaRPr dirty="0"/>
          </a:p>
        </p:txBody>
      </p:sp>
      <p:grpSp>
        <p:nvGrpSpPr>
          <p:cNvPr id="98" name="Skupina 97"/>
          <p:cNvGrpSpPr/>
          <p:nvPr/>
        </p:nvGrpSpPr>
        <p:grpSpPr>
          <a:xfrm>
            <a:off x="5322489" y="319177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9" name="Voľný tvar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0" name="Voľný tvar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1" name="Voľný tvar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2" name="Voľný tvar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3" name="Voľný tvar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4" name="Voľný tvar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5" name="Voľný tvar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6" name="Voľný tvar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7" name="Voľný tvar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8" name="Voľný tvar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9" name="Voľný tvar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0" name="Voľný tvar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111" name="Zástupný obrázok 33" descr="Prázdny zástupný objekt na pridanie obrázka. Kliknite na zástupný objekt a vyberte požadovaný obrázok."/>
          <p:cNvSpPr>
            <a:spLocks noGrp="1" noChangeAspect="1"/>
          </p:cNvSpPr>
          <p:nvPr>
            <p:ph type="pic" sz="quarter" idx="18"/>
          </p:nvPr>
        </p:nvSpPr>
        <p:spPr>
          <a:xfrm>
            <a:off x="5546780" y="529603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sk-SK" smtClean="0"/>
              <a:t>Ak chcete pridať obrázok, kliknite na ikonu</a:t>
            </a:r>
            <a:endParaRPr dirty="0"/>
          </a:p>
        </p:txBody>
      </p:sp>
      <p:grpSp>
        <p:nvGrpSpPr>
          <p:cNvPr id="112" name="Skupina 111"/>
          <p:cNvGrpSpPr/>
          <p:nvPr/>
        </p:nvGrpSpPr>
        <p:grpSpPr>
          <a:xfrm>
            <a:off x="5322489" y="3245640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13" name="Voľný tvar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4" name="Voľný tvar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5" name="Voľný tvar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6" name="Voľný tvar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7" name="Voľný tvar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8" name="Voľný tvar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9" name="Voľný tvar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0" name="Voľný tvar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1" name="Voľný tvar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2" name="Voľný tvar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3" name="Voľný tvar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4" name="Voľný tvar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125" name="Zástupný obrázok 33" descr="Prázdny zástupný objekt na pridanie obrázka. Kliknite na zástupný objekt a vyberte požadovaný obrázok."/>
          <p:cNvSpPr>
            <a:spLocks noGrp="1" noChangeAspect="1"/>
          </p:cNvSpPr>
          <p:nvPr>
            <p:ph type="pic" sz="quarter" idx="19"/>
          </p:nvPr>
        </p:nvSpPr>
        <p:spPr>
          <a:xfrm>
            <a:off x="5546780" y="3456066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sk-SK" smtClean="0"/>
              <a:t>Ak chcete pridať obrázok, kliknite na ikonu</a:t>
            </a:r>
            <a:endParaRPr dirty="0"/>
          </a:p>
        </p:txBody>
      </p:sp>
      <p:sp>
        <p:nvSpPr>
          <p:cNvPr id="126" name="Zástupný text 3"/>
          <p:cNvSpPr>
            <a:spLocks noGrp="1"/>
          </p:cNvSpPr>
          <p:nvPr>
            <p:ph type="body" sz="half" idx="21"/>
          </p:nvPr>
        </p:nvSpPr>
        <p:spPr>
          <a:xfrm>
            <a:off x="9066214" y="2484992"/>
            <a:ext cx="2286000" cy="3248729"/>
          </a:xfrm>
        </p:spPr>
        <p:txBody>
          <a:bodyPr rtlCol="0" anchor="t" anchorCtr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sk-SK" smtClean="0"/>
              <a:t>Upravte štýl predlohy textu.</a:t>
            </a:r>
          </a:p>
        </p:txBody>
      </p:sp>
      <p:sp>
        <p:nvSpPr>
          <p:cNvPr id="8" name="Zástupné číslo snímky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7" name="Zástupná päta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Zástupný dá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8742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 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511732" y="1330347"/>
            <a:ext cx="384048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sk-SK" smtClean="0"/>
              <a:t>Upravte štýly predlohy textu</a:t>
            </a:r>
            <a:endParaRPr dirty="0"/>
          </a:p>
        </p:txBody>
      </p:sp>
      <p:sp>
        <p:nvSpPr>
          <p:cNvPr id="3" name="Zástupný obsah 2"/>
          <p:cNvSpPr>
            <a:spLocks noGrp="1"/>
          </p:cNvSpPr>
          <p:nvPr>
            <p:ph idx="1"/>
          </p:nvPr>
        </p:nvSpPr>
        <p:spPr>
          <a:xfrm>
            <a:off x="836613" y="914400"/>
            <a:ext cx="6172201" cy="50292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sk-SK" smtClean="0"/>
              <a:t>Upravte štýl predlohy textu.</a:t>
            </a:r>
          </a:p>
          <a:p>
            <a:pPr lvl="1" rtl="0"/>
            <a:r>
              <a:rPr lang="sk-SK" smtClean="0"/>
              <a:t>Druhá úroveň</a:t>
            </a:r>
          </a:p>
          <a:p>
            <a:pPr lvl="2" rtl="0"/>
            <a:r>
              <a:rPr lang="sk-SK" smtClean="0"/>
              <a:t>Tretia úroveň</a:t>
            </a:r>
          </a:p>
          <a:p>
            <a:pPr lvl="3" rtl="0"/>
            <a:r>
              <a:rPr lang="sk-SK" smtClean="0"/>
              <a:t>Štvrtá úroveň</a:t>
            </a:r>
          </a:p>
          <a:p>
            <a:pPr lvl="4" rtl="0"/>
            <a:r>
              <a:rPr lang="sk-SK" smtClean="0"/>
              <a:t>Piata úroveň</a:t>
            </a:r>
            <a:endParaRPr dirty="0"/>
          </a:p>
        </p:txBody>
      </p:sp>
      <p:sp>
        <p:nvSpPr>
          <p:cNvPr id="4" name="Zástupný text 3"/>
          <p:cNvSpPr>
            <a:spLocks noGrp="1"/>
          </p:cNvSpPr>
          <p:nvPr>
            <p:ph type="body" sz="half" idx="2"/>
          </p:nvPr>
        </p:nvSpPr>
        <p:spPr>
          <a:xfrm>
            <a:off x="7511732" y="3555523"/>
            <a:ext cx="3840480" cy="238807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sk-SK" smtClean="0"/>
              <a:t>Upravte štýl predlohy textu.</a:t>
            </a:r>
          </a:p>
        </p:txBody>
      </p:sp>
      <p:sp>
        <p:nvSpPr>
          <p:cNvPr id="7" name="Zástupné číslo snímky 6"/>
          <p:cNvSpPr>
            <a:spLocks noGrp="1"/>
          </p:cNvSpPr>
          <p:nvPr>
            <p:ph type="sldNum" sz="quarter" idx="12"/>
          </p:nvPr>
        </p:nvSpPr>
        <p:spPr>
          <a:xfrm>
            <a:off x="1065213" y="6019801"/>
            <a:ext cx="762000" cy="228600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6" name="Zástupná pät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Zástupný dátum 4"/>
          <p:cNvSpPr>
            <a:spLocks noGrp="1"/>
          </p:cNvSpPr>
          <p:nvPr>
            <p:ph type="dt" sz="half" idx="10"/>
          </p:nvPr>
        </p:nvSpPr>
        <p:spPr>
          <a:xfrm>
            <a:off x="8075611" y="6019801"/>
            <a:ext cx="1396260" cy="228600"/>
          </a:xfrm>
        </p:spPr>
        <p:txBody>
          <a:bodyPr rtlCol="0"/>
          <a:lstStyle/>
          <a:p>
            <a:pPr rtl="0"/>
            <a:r>
              <a:rPr lang="en-US"/>
              <a:t>24.8.2016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3976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492891" y="1330347"/>
            <a:ext cx="384048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sk-SK" smtClean="0"/>
              <a:t>Upravte štýly predlohy textu</a:t>
            </a:r>
            <a:endParaRPr dirty="0"/>
          </a:p>
        </p:txBody>
      </p:sp>
      <p:grpSp>
        <p:nvGrpSpPr>
          <p:cNvPr id="8" name="Skupina 7"/>
          <p:cNvGrpSpPr/>
          <p:nvPr/>
        </p:nvGrpSpPr>
        <p:grpSpPr>
          <a:xfrm>
            <a:off x="595546" y="781398"/>
            <a:ext cx="6433398" cy="5053665"/>
            <a:chOff x="5162444" y="781398"/>
            <a:chExt cx="6433398" cy="5053665"/>
          </a:xfrm>
        </p:grpSpPr>
        <p:sp>
          <p:nvSpPr>
            <p:cNvPr id="9" name="Voľný tvar 42"/>
            <p:cNvSpPr>
              <a:spLocks/>
            </p:cNvSpPr>
            <p:nvPr/>
          </p:nvSpPr>
          <p:spPr bwMode="auto">
            <a:xfrm rot="16200000" flipV="1">
              <a:off x="3342557" y="3275021"/>
              <a:ext cx="3827994" cy="17568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" name="Voľný tvar 43"/>
            <p:cNvSpPr>
              <a:spLocks/>
            </p:cNvSpPr>
            <p:nvPr/>
          </p:nvSpPr>
          <p:spPr bwMode="auto">
            <a:xfrm rot="16200000" flipV="1">
              <a:off x="9565728" y="3299447"/>
              <a:ext cx="3836876" cy="17568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grpSp>
          <p:nvGrpSpPr>
            <p:cNvPr id="11" name="Skupina 10"/>
            <p:cNvGrpSpPr/>
            <p:nvPr/>
          </p:nvGrpSpPr>
          <p:grpSpPr>
            <a:xfrm>
              <a:off x="5814205" y="859113"/>
              <a:ext cx="5129146" cy="4880471"/>
              <a:chOff x="7856559" y="859113"/>
              <a:chExt cx="3086791" cy="4880471"/>
            </a:xfrm>
          </p:grpSpPr>
          <p:sp>
            <p:nvSpPr>
              <p:cNvPr id="20" name="Voľný tvar 41"/>
              <p:cNvSpPr>
                <a:spLocks/>
              </p:cNvSpPr>
              <p:nvPr/>
            </p:nvSpPr>
            <p:spPr bwMode="auto">
              <a:xfrm rot="16200000" flipV="1">
                <a:off x="9392183" y="4188416"/>
                <a:ext cx="15544" cy="3086791"/>
              </a:xfrm>
              <a:custGeom>
                <a:avLst/>
                <a:gdLst>
                  <a:gd name="T0" fmla="*/ 3 w 5"/>
                  <a:gd name="T1" fmla="*/ 0 h 868"/>
                  <a:gd name="T2" fmla="*/ 4 w 5"/>
                  <a:gd name="T3" fmla="*/ 217 h 868"/>
                  <a:gd name="T4" fmla="*/ 3 w 5"/>
                  <a:gd name="T5" fmla="*/ 326 h 868"/>
                  <a:gd name="T6" fmla="*/ 4 w 5"/>
                  <a:gd name="T7" fmla="*/ 434 h 868"/>
                  <a:gd name="T8" fmla="*/ 4 w 5"/>
                  <a:gd name="T9" fmla="*/ 651 h 868"/>
                  <a:gd name="T10" fmla="*/ 4 w 5"/>
                  <a:gd name="T11" fmla="*/ 760 h 868"/>
                  <a:gd name="T12" fmla="*/ 3 w 5"/>
                  <a:gd name="T13" fmla="*/ 868 h 868"/>
                  <a:gd name="T14" fmla="*/ 2 w 5"/>
                  <a:gd name="T15" fmla="*/ 868 h 868"/>
                  <a:gd name="T16" fmla="*/ 1 w 5"/>
                  <a:gd name="T17" fmla="*/ 760 h 868"/>
                  <a:gd name="T18" fmla="*/ 0 w 5"/>
                  <a:gd name="T19" fmla="*/ 651 h 868"/>
                  <a:gd name="T20" fmla="*/ 1 w 5"/>
                  <a:gd name="T21" fmla="*/ 434 h 868"/>
                  <a:gd name="T22" fmla="*/ 2 w 5"/>
                  <a:gd name="T23" fmla="*/ 326 h 868"/>
                  <a:gd name="T24" fmla="*/ 1 w 5"/>
                  <a:gd name="T25" fmla="*/ 217 h 868"/>
                  <a:gd name="T26" fmla="*/ 2 w 5"/>
                  <a:gd name="T27" fmla="*/ 0 h 868"/>
                  <a:gd name="T28" fmla="*/ 3 w 5"/>
                  <a:gd name="T29" fmla="*/ 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68">
                    <a:moveTo>
                      <a:pt x="3" y="0"/>
                    </a:moveTo>
                    <a:cubicBezTo>
                      <a:pt x="4" y="73"/>
                      <a:pt x="4" y="145"/>
                      <a:pt x="4" y="217"/>
                    </a:cubicBezTo>
                    <a:cubicBezTo>
                      <a:pt x="4" y="253"/>
                      <a:pt x="3" y="290"/>
                      <a:pt x="3" y="326"/>
                    </a:cubicBezTo>
                    <a:cubicBezTo>
                      <a:pt x="3" y="362"/>
                      <a:pt x="3" y="398"/>
                      <a:pt x="4" y="434"/>
                    </a:cubicBezTo>
                    <a:cubicBezTo>
                      <a:pt x="4" y="507"/>
                      <a:pt x="5" y="579"/>
                      <a:pt x="4" y="651"/>
                    </a:cubicBezTo>
                    <a:cubicBezTo>
                      <a:pt x="5" y="687"/>
                      <a:pt x="4" y="724"/>
                      <a:pt x="4" y="760"/>
                    </a:cubicBezTo>
                    <a:cubicBezTo>
                      <a:pt x="4" y="796"/>
                      <a:pt x="3" y="832"/>
                      <a:pt x="3" y="868"/>
                    </a:cubicBezTo>
                    <a:cubicBezTo>
                      <a:pt x="2" y="868"/>
                      <a:pt x="2" y="868"/>
                      <a:pt x="2" y="868"/>
                    </a:cubicBezTo>
                    <a:cubicBezTo>
                      <a:pt x="2" y="832"/>
                      <a:pt x="1" y="796"/>
                      <a:pt x="1" y="760"/>
                    </a:cubicBezTo>
                    <a:cubicBezTo>
                      <a:pt x="1" y="724"/>
                      <a:pt x="0" y="687"/>
                      <a:pt x="0" y="651"/>
                    </a:cubicBezTo>
                    <a:cubicBezTo>
                      <a:pt x="0" y="579"/>
                      <a:pt x="1" y="507"/>
                      <a:pt x="1" y="434"/>
                    </a:cubicBezTo>
                    <a:cubicBezTo>
                      <a:pt x="2" y="398"/>
                      <a:pt x="2" y="362"/>
                      <a:pt x="2" y="326"/>
                    </a:cubicBezTo>
                    <a:cubicBezTo>
                      <a:pt x="2" y="290"/>
                      <a:pt x="1" y="253"/>
                      <a:pt x="1" y="217"/>
                    </a:cubicBezTo>
                    <a:cubicBezTo>
                      <a:pt x="0" y="145"/>
                      <a:pt x="1" y="73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/>
              </a:p>
            </p:txBody>
          </p:sp>
          <p:sp>
            <p:nvSpPr>
              <p:cNvPr id="21" name="Voľný tvar 44"/>
              <p:cNvSpPr>
                <a:spLocks/>
              </p:cNvSpPr>
              <p:nvPr/>
            </p:nvSpPr>
            <p:spPr bwMode="auto">
              <a:xfrm rot="16200000" flipV="1">
                <a:off x="9366943" y="-651271"/>
                <a:ext cx="13322" cy="3034090"/>
              </a:xfrm>
              <a:custGeom>
                <a:avLst/>
                <a:gdLst>
                  <a:gd name="T0" fmla="*/ 2 w 4"/>
                  <a:gd name="T1" fmla="*/ 853 h 853"/>
                  <a:gd name="T2" fmla="*/ 0 w 4"/>
                  <a:gd name="T3" fmla="*/ 640 h 853"/>
                  <a:gd name="T4" fmla="*/ 1 w 4"/>
                  <a:gd name="T5" fmla="*/ 533 h 853"/>
                  <a:gd name="T6" fmla="*/ 1 w 4"/>
                  <a:gd name="T7" fmla="*/ 427 h 853"/>
                  <a:gd name="T8" fmla="*/ 0 w 4"/>
                  <a:gd name="T9" fmla="*/ 213 h 853"/>
                  <a:gd name="T10" fmla="*/ 0 w 4"/>
                  <a:gd name="T11" fmla="*/ 107 h 853"/>
                  <a:gd name="T12" fmla="*/ 2 w 4"/>
                  <a:gd name="T13" fmla="*/ 0 h 853"/>
                  <a:gd name="T14" fmla="*/ 2 w 4"/>
                  <a:gd name="T15" fmla="*/ 0 h 853"/>
                  <a:gd name="T16" fmla="*/ 3 w 4"/>
                  <a:gd name="T17" fmla="*/ 107 h 853"/>
                  <a:gd name="T18" fmla="*/ 4 w 4"/>
                  <a:gd name="T19" fmla="*/ 213 h 853"/>
                  <a:gd name="T20" fmla="*/ 3 w 4"/>
                  <a:gd name="T21" fmla="*/ 427 h 853"/>
                  <a:gd name="T22" fmla="*/ 2 w 4"/>
                  <a:gd name="T23" fmla="*/ 533 h 853"/>
                  <a:gd name="T24" fmla="*/ 3 w 4"/>
                  <a:gd name="T25" fmla="*/ 640 h 853"/>
                  <a:gd name="T26" fmla="*/ 2 w 4"/>
                  <a:gd name="T2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53">
                    <a:moveTo>
                      <a:pt x="2" y="853"/>
                    </a:moveTo>
                    <a:cubicBezTo>
                      <a:pt x="0" y="782"/>
                      <a:pt x="0" y="711"/>
                      <a:pt x="0" y="640"/>
                    </a:cubicBezTo>
                    <a:cubicBezTo>
                      <a:pt x="0" y="604"/>
                      <a:pt x="1" y="569"/>
                      <a:pt x="1" y="533"/>
                    </a:cubicBezTo>
                    <a:cubicBezTo>
                      <a:pt x="1" y="498"/>
                      <a:pt x="1" y="462"/>
                      <a:pt x="1" y="427"/>
                    </a:cubicBezTo>
                    <a:cubicBezTo>
                      <a:pt x="0" y="356"/>
                      <a:pt x="0" y="284"/>
                      <a:pt x="0" y="213"/>
                    </a:cubicBezTo>
                    <a:cubicBezTo>
                      <a:pt x="0" y="178"/>
                      <a:pt x="0" y="142"/>
                      <a:pt x="0" y="107"/>
                    </a:cubicBezTo>
                    <a:cubicBezTo>
                      <a:pt x="1" y="71"/>
                      <a:pt x="1" y="36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36"/>
                      <a:pt x="3" y="71"/>
                      <a:pt x="3" y="107"/>
                    </a:cubicBezTo>
                    <a:cubicBezTo>
                      <a:pt x="4" y="142"/>
                      <a:pt x="4" y="178"/>
                      <a:pt x="4" y="213"/>
                    </a:cubicBezTo>
                    <a:cubicBezTo>
                      <a:pt x="4" y="284"/>
                      <a:pt x="3" y="356"/>
                      <a:pt x="3" y="427"/>
                    </a:cubicBezTo>
                    <a:cubicBezTo>
                      <a:pt x="3" y="462"/>
                      <a:pt x="2" y="498"/>
                      <a:pt x="2" y="533"/>
                    </a:cubicBezTo>
                    <a:cubicBezTo>
                      <a:pt x="3" y="569"/>
                      <a:pt x="3" y="604"/>
                      <a:pt x="3" y="640"/>
                    </a:cubicBezTo>
                    <a:cubicBezTo>
                      <a:pt x="4" y="711"/>
                      <a:pt x="3" y="782"/>
                      <a:pt x="2" y="8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/>
              </a:p>
            </p:txBody>
          </p:sp>
        </p:grpSp>
        <p:sp>
          <p:nvSpPr>
            <p:cNvPr id="12" name="Voľný tvar 45"/>
            <p:cNvSpPr>
              <a:spLocks noEditPoints="1"/>
            </p:cNvSpPr>
            <p:nvPr/>
          </p:nvSpPr>
          <p:spPr bwMode="auto">
            <a:xfrm rot="16200000" flipV="1">
              <a:off x="5186001" y="5323012"/>
              <a:ext cx="477390" cy="524504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3" name="Voľný tvar 46"/>
            <p:cNvSpPr>
              <a:spLocks noEditPoints="1"/>
            </p:cNvSpPr>
            <p:nvPr/>
          </p:nvSpPr>
          <p:spPr bwMode="auto">
            <a:xfrm rot="16200000" flipV="1">
              <a:off x="5197295" y="5324846"/>
              <a:ext cx="477390" cy="511956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4" name="Voľný tvar 47"/>
            <p:cNvSpPr>
              <a:spLocks noEditPoints="1"/>
            </p:cNvSpPr>
            <p:nvPr/>
          </p:nvSpPr>
          <p:spPr bwMode="auto">
            <a:xfrm rot="16200000" flipV="1">
              <a:off x="11076843" y="5321082"/>
              <a:ext cx="508476" cy="519485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5" name="Voľný tvar 48"/>
            <p:cNvSpPr>
              <a:spLocks noEditPoints="1"/>
            </p:cNvSpPr>
            <p:nvPr/>
          </p:nvSpPr>
          <p:spPr bwMode="auto">
            <a:xfrm rot="16200000" flipV="1">
              <a:off x="11093207" y="5321324"/>
              <a:ext cx="470728" cy="534543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6" name="Voľný tvar 49"/>
            <p:cNvSpPr>
              <a:spLocks noEditPoints="1"/>
            </p:cNvSpPr>
            <p:nvPr/>
          </p:nvSpPr>
          <p:spPr bwMode="auto">
            <a:xfrm rot="16200000" flipV="1">
              <a:off x="11051654" y="771453"/>
              <a:ext cx="468508" cy="519485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7" name="Voľný tvar 50"/>
            <p:cNvSpPr>
              <a:spLocks noEditPoints="1"/>
            </p:cNvSpPr>
            <p:nvPr/>
          </p:nvSpPr>
          <p:spPr bwMode="auto">
            <a:xfrm rot="16200000" flipV="1">
              <a:off x="11044126" y="786511"/>
              <a:ext cx="468508" cy="489370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8" name="Voľný tvar 51"/>
            <p:cNvSpPr>
              <a:spLocks noEditPoints="1"/>
            </p:cNvSpPr>
            <p:nvPr/>
          </p:nvSpPr>
          <p:spPr bwMode="auto">
            <a:xfrm rot="16200000" flipV="1">
              <a:off x="5232723" y="721157"/>
              <a:ext cx="424100" cy="544581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9" name="Voľný tvar 52"/>
            <p:cNvSpPr>
              <a:spLocks noEditPoints="1"/>
            </p:cNvSpPr>
            <p:nvPr/>
          </p:nvSpPr>
          <p:spPr bwMode="auto">
            <a:xfrm rot="16200000" flipV="1">
              <a:off x="5241796" y="749729"/>
              <a:ext cx="428541" cy="491879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" name="Zástupný obrázok 2" descr="Prázdny zástupný objekt na pridanie obrázka. Kliknite na zástupný objekt a vyberte požadovaný obrázok."/>
          <p:cNvSpPr>
            <a:spLocks noGrp="1"/>
          </p:cNvSpPr>
          <p:nvPr>
            <p:ph type="pic" idx="1"/>
          </p:nvPr>
        </p:nvSpPr>
        <p:spPr>
          <a:xfrm>
            <a:off x="836613" y="1031195"/>
            <a:ext cx="5943600" cy="4572000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l" rtl="0">
              <a:buNone/>
              <a:defRPr sz="32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sk-SK" smtClean="0"/>
              <a:t>Ak chcete pridať obrázok, kliknite na ikonu</a:t>
            </a:r>
            <a:endParaRPr dirty="0"/>
          </a:p>
        </p:txBody>
      </p:sp>
      <p:sp>
        <p:nvSpPr>
          <p:cNvPr id="4" name="Zástupný text 3"/>
          <p:cNvSpPr>
            <a:spLocks noGrp="1"/>
          </p:cNvSpPr>
          <p:nvPr>
            <p:ph type="body" sz="half" idx="2"/>
          </p:nvPr>
        </p:nvSpPr>
        <p:spPr>
          <a:xfrm>
            <a:off x="7492891" y="3555521"/>
            <a:ext cx="3840480" cy="216851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sk-SK" smtClean="0"/>
              <a:t>Upravte štýl predlohy textu.</a:t>
            </a:r>
          </a:p>
        </p:txBody>
      </p:sp>
      <p:sp>
        <p:nvSpPr>
          <p:cNvPr id="7" name="Zástupné číslo snímky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6" name="Zástupná pät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Zástupný dá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5957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sk-SK" smtClean="0"/>
              <a:t>Upravte štýly predlohy textu</a:t>
            </a:r>
            <a:endParaRPr/>
          </a:p>
        </p:txBody>
      </p:sp>
      <p:sp>
        <p:nvSpPr>
          <p:cNvPr id="3" name="Zástupný z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sk-SK" smtClean="0"/>
              <a:t>Upravte štýl predlohy textu.</a:t>
            </a:r>
          </a:p>
          <a:p>
            <a:pPr lvl="1" rtl="0"/>
            <a:r>
              <a:rPr lang="sk-SK" smtClean="0"/>
              <a:t>Druhá úroveň</a:t>
            </a:r>
          </a:p>
          <a:p>
            <a:pPr lvl="2" rtl="0"/>
            <a:r>
              <a:rPr lang="sk-SK" smtClean="0"/>
              <a:t>Tretia úroveň</a:t>
            </a:r>
          </a:p>
          <a:p>
            <a:pPr lvl="3" rtl="0"/>
            <a:r>
              <a:rPr lang="sk-SK" smtClean="0"/>
              <a:t>Štvrtá úroveň</a:t>
            </a:r>
          </a:p>
          <a:p>
            <a:pPr lvl="4" rtl="0"/>
            <a:r>
              <a:rPr lang="sk-SK" smtClean="0"/>
              <a:t>Piata úroveň</a:t>
            </a:r>
            <a:endParaRPr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5" name="Zástupná pät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Zástupný dá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4793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9624268" y="304800"/>
            <a:ext cx="1729531" cy="5676900"/>
          </a:xfrm>
        </p:spPr>
        <p:txBody>
          <a:bodyPr vert="eaVert" rtlCol="0"/>
          <a:lstStyle/>
          <a:p>
            <a:pPr rtl="0"/>
            <a:r>
              <a:rPr lang="sk-SK" smtClean="0"/>
              <a:t>Upravte štýly predlohy textu</a:t>
            </a:r>
            <a:endParaRPr/>
          </a:p>
        </p:txBody>
      </p:sp>
      <p:sp>
        <p:nvSpPr>
          <p:cNvPr id="3" name="Zástupný zvislý text 2"/>
          <p:cNvSpPr>
            <a:spLocks noGrp="1"/>
          </p:cNvSpPr>
          <p:nvPr>
            <p:ph type="body" orient="vert" idx="1"/>
          </p:nvPr>
        </p:nvSpPr>
        <p:spPr>
          <a:xfrm>
            <a:off x="838199" y="304800"/>
            <a:ext cx="8633671" cy="5676900"/>
          </a:xfrm>
        </p:spPr>
        <p:txBody>
          <a:bodyPr vert="eaVert" rtlCol="0"/>
          <a:lstStyle/>
          <a:p>
            <a:pPr lvl="0" rtl="0"/>
            <a:r>
              <a:rPr lang="sk-SK" smtClean="0"/>
              <a:t>Upravte štýl predlohy textu.</a:t>
            </a:r>
          </a:p>
          <a:p>
            <a:pPr lvl="1" rtl="0"/>
            <a:r>
              <a:rPr lang="sk-SK" smtClean="0"/>
              <a:t>Druhá úroveň</a:t>
            </a:r>
          </a:p>
          <a:p>
            <a:pPr lvl="2" rtl="0"/>
            <a:r>
              <a:rPr lang="sk-SK" smtClean="0"/>
              <a:t>Tretia úroveň</a:t>
            </a:r>
          </a:p>
          <a:p>
            <a:pPr lvl="3" rtl="0"/>
            <a:r>
              <a:rPr lang="sk-SK" smtClean="0"/>
              <a:t>Štvrtá úroveň</a:t>
            </a:r>
          </a:p>
          <a:p>
            <a:pPr lvl="4" rtl="0"/>
            <a:r>
              <a:rPr lang="sk-SK" smtClean="0"/>
              <a:t>Piata úroveň</a:t>
            </a:r>
            <a:endParaRPr/>
          </a:p>
        </p:txBody>
      </p:sp>
      <p:sp>
        <p:nvSpPr>
          <p:cNvPr id="6" name="Zástupné číslo snímky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5" name="Zástupná pät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Zástupný dá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0580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sk-SK" smtClean="0"/>
              <a:t>Upravte štýly predlohy textu</a:t>
            </a:r>
            <a:endParaRPr/>
          </a:p>
        </p:txBody>
      </p:sp>
      <p:sp>
        <p:nvSpPr>
          <p:cNvPr id="3" name="Zástupný obsah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sk-SK" smtClean="0"/>
              <a:t>Upravte štýl predlohy textu.</a:t>
            </a:r>
          </a:p>
          <a:p>
            <a:pPr lvl="1" rtl="0"/>
            <a:r>
              <a:rPr lang="sk-SK" smtClean="0"/>
              <a:t>Druhá úroveň</a:t>
            </a:r>
          </a:p>
          <a:p>
            <a:pPr lvl="2" rtl="0"/>
            <a:r>
              <a:rPr lang="sk-SK" smtClean="0"/>
              <a:t>Tretia úroveň</a:t>
            </a:r>
          </a:p>
          <a:p>
            <a:pPr lvl="3" rtl="0"/>
            <a:r>
              <a:rPr lang="sk-SK" smtClean="0"/>
              <a:t>Štvrtá úroveň</a:t>
            </a:r>
          </a:p>
          <a:p>
            <a:pPr lvl="4" rtl="0"/>
            <a:r>
              <a:rPr lang="sk-SK" smtClean="0"/>
              <a:t>Piata úroveň</a:t>
            </a:r>
            <a:endParaRPr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 dirty="0"/>
          </a:p>
        </p:txBody>
      </p:sp>
      <p:sp>
        <p:nvSpPr>
          <p:cNvPr id="5" name="Zástupná pät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Zástupný dá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963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65613" y="1828800"/>
            <a:ext cx="6858002" cy="1828800"/>
          </a:xfrm>
        </p:spPr>
        <p:txBody>
          <a:bodyPr rtlCol="0" anchor="b">
            <a:normAutofit/>
          </a:bodyPr>
          <a:lstStyle>
            <a:lvl1pPr algn="l" rtl="0">
              <a:defRPr sz="4400"/>
            </a:lvl1pPr>
          </a:lstStyle>
          <a:p>
            <a:pPr rtl="0"/>
            <a:r>
              <a:rPr lang="sk-SK" smtClean="0"/>
              <a:t>Upravte štýly predlohy textu</a:t>
            </a:r>
            <a:endParaRPr/>
          </a:p>
        </p:txBody>
      </p:sp>
      <p:sp>
        <p:nvSpPr>
          <p:cNvPr id="3" name="Zástupný text 2"/>
          <p:cNvSpPr>
            <a:spLocks noGrp="1"/>
          </p:cNvSpPr>
          <p:nvPr>
            <p:ph type="body" idx="1"/>
          </p:nvPr>
        </p:nvSpPr>
        <p:spPr>
          <a:xfrm>
            <a:off x="4265610" y="3733800"/>
            <a:ext cx="68580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sk-SK" smtClean="0"/>
              <a:t>Upravte štýl predlohy textu.</a:t>
            </a:r>
          </a:p>
        </p:txBody>
      </p:sp>
    </p:spTree>
    <p:extLst>
      <p:ext uri="{BB962C8B-B14F-4D97-AF65-F5344CB8AC3E}">
        <p14:creationId xmlns:p14="http://schemas.microsoft.com/office/powerpoint/2010/main" val="122925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typy obsah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sk-SK" smtClean="0"/>
              <a:t>Upravte štýly predlohy textu</a:t>
            </a:r>
            <a:endParaRPr/>
          </a:p>
        </p:txBody>
      </p:sp>
      <p:sp>
        <p:nvSpPr>
          <p:cNvPr id="3" name="Zástupný obsah 2"/>
          <p:cNvSpPr>
            <a:spLocks noGrp="1"/>
          </p:cNvSpPr>
          <p:nvPr>
            <p:ph sz="half" idx="1"/>
          </p:nvPr>
        </p:nvSpPr>
        <p:spPr>
          <a:xfrm>
            <a:off x="1065212" y="1825625"/>
            <a:ext cx="4954588" cy="4187952"/>
          </a:xfrm>
        </p:spPr>
        <p:txBody>
          <a:bodyPr rtlCol="0"/>
          <a:lstStyle/>
          <a:p>
            <a:pPr lvl="0" rtl="0"/>
            <a:r>
              <a:rPr lang="sk-SK" smtClean="0"/>
              <a:t>Upravte štýl predlohy textu.</a:t>
            </a:r>
          </a:p>
          <a:p>
            <a:pPr lvl="1" rtl="0"/>
            <a:r>
              <a:rPr lang="sk-SK" smtClean="0"/>
              <a:t>Druhá úroveň</a:t>
            </a:r>
          </a:p>
          <a:p>
            <a:pPr lvl="2" rtl="0"/>
            <a:r>
              <a:rPr lang="sk-SK" smtClean="0"/>
              <a:t>Tretia úroveň</a:t>
            </a:r>
          </a:p>
          <a:p>
            <a:pPr lvl="3" rtl="0"/>
            <a:r>
              <a:rPr lang="sk-SK" smtClean="0"/>
              <a:t>Štvrtá úroveň</a:t>
            </a:r>
          </a:p>
          <a:p>
            <a:pPr lvl="4" rtl="0"/>
            <a:r>
              <a:rPr lang="sk-SK" smtClean="0"/>
              <a:t>Piata úroveň</a:t>
            </a:r>
            <a:endParaRPr/>
          </a:p>
        </p:txBody>
      </p:sp>
      <p:sp>
        <p:nvSpPr>
          <p:cNvPr id="4" name="Zástupný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951414" cy="4187952"/>
          </a:xfrm>
        </p:spPr>
        <p:txBody>
          <a:bodyPr rtlCol="0"/>
          <a:lstStyle/>
          <a:p>
            <a:pPr lvl="0" rtl="0"/>
            <a:r>
              <a:rPr lang="sk-SK" smtClean="0"/>
              <a:t>Upravte štýl predlohy textu.</a:t>
            </a:r>
          </a:p>
          <a:p>
            <a:pPr lvl="1" rtl="0"/>
            <a:r>
              <a:rPr lang="sk-SK" smtClean="0"/>
              <a:t>Druhá úroveň</a:t>
            </a:r>
          </a:p>
          <a:p>
            <a:pPr lvl="2" rtl="0"/>
            <a:r>
              <a:rPr lang="sk-SK" smtClean="0"/>
              <a:t>Tretia úroveň</a:t>
            </a:r>
          </a:p>
          <a:p>
            <a:pPr lvl="3" rtl="0"/>
            <a:r>
              <a:rPr lang="sk-SK" smtClean="0"/>
              <a:t>Štvrtá úroveň</a:t>
            </a:r>
          </a:p>
          <a:p>
            <a:pPr lvl="4" rtl="0"/>
            <a:r>
              <a:rPr lang="sk-SK" smtClean="0"/>
              <a:t>Piata úroveň</a:t>
            </a:r>
            <a:endParaRPr/>
          </a:p>
        </p:txBody>
      </p:sp>
      <p:sp>
        <p:nvSpPr>
          <p:cNvPr id="7" name="Zástupné číslo snímky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6" name="Zástupná pät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Zástupný dá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7275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sk-SK" smtClean="0"/>
              <a:t>Upravte štýly predlohy textu</a:t>
            </a:r>
            <a:endParaRPr/>
          </a:p>
        </p:txBody>
      </p:sp>
      <p:sp>
        <p:nvSpPr>
          <p:cNvPr id="3" name="Zástupný text 2"/>
          <p:cNvSpPr>
            <a:spLocks noGrp="1"/>
          </p:cNvSpPr>
          <p:nvPr>
            <p:ph type="body" idx="1"/>
          </p:nvPr>
        </p:nvSpPr>
        <p:spPr>
          <a:xfrm>
            <a:off x="1069848" y="1681163"/>
            <a:ext cx="4956048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sk-SK" smtClean="0"/>
              <a:t>Upravte štýl predlohy textu.</a:t>
            </a:r>
          </a:p>
        </p:txBody>
      </p:sp>
      <p:sp>
        <p:nvSpPr>
          <p:cNvPr id="4" name="Zástupný obsah 3"/>
          <p:cNvSpPr>
            <a:spLocks noGrp="1"/>
          </p:cNvSpPr>
          <p:nvPr>
            <p:ph sz="half" idx="2"/>
          </p:nvPr>
        </p:nvSpPr>
        <p:spPr>
          <a:xfrm>
            <a:off x="1069848" y="2505075"/>
            <a:ext cx="4956048" cy="3476625"/>
          </a:xfrm>
        </p:spPr>
        <p:txBody>
          <a:bodyPr rtlCol="0"/>
          <a:lstStyle/>
          <a:p>
            <a:pPr lvl="0" rtl="0"/>
            <a:r>
              <a:rPr lang="sk-SK" smtClean="0"/>
              <a:t>Upravte štýl predlohy textu.</a:t>
            </a:r>
          </a:p>
          <a:p>
            <a:pPr lvl="1" rtl="0"/>
            <a:r>
              <a:rPr lang="sk-SK" smtClean="0"/>
              <a:t>Druhá úroveň</a:t>
            </a:r>
          </a:p>
          <a:p>
            <a:pPr lvl="2" rtl="0"/>
            <a:r>
              <a:rPr lang="sk-SK" smtClean="0"/>
              <a:t>Tretia úroveň</a:t>
            </a:r>
          </a:p>
          <a:p>
            <a:pPr lvl="3" rtl="0"/>
            <a:r>
              <a:rPr lang="sk-SK" smtClean="0"/>
              <a:t>Štvrtá úroveň</a:t>
            </a:r>
          </a:p>
          <a:p>
            <a:pPr lvl="4" rtl="0"/>
            <a:r>
              <a:rPr lang="sk-SK" smtClean="0"/>
              <a:t>Piata úroveň</a:t>
            </a:r>
            <a:endParaRPr/>
          </a:p>
        </p:txBody>
      </p:sp>
      <p:sp>
        <p:nvSpPr>
          <p:cNvPr id="5" name="Zástupný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956048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sk-SK" smtClean="0"/>
              <a:t>Upravte štýl predlohy textu.</a:t>
            </a:r>
          </a:p>
        </p:txBody>
      </p:sp>
      <p:sp>
        <p:nvSpPr>
          <p:cNvPr id="6" name="Zástupný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956048" cy="3476625"/>
          </a:xfrm>
        </p:spPr>
        <p:txBody>
          <a:bodyPr rtlCol="0"/>
          <a:lstStyle/>
          <a:p>
            <a:pPr lvl="0" rtl="0"/>
            <a:r>
              <a:rPr lang="sk-SK" smtClean="0"/>
              <a:t>Upravte štýl predlohy textu.</a:t>
            </a:r>
          </a:p>
          <a:p>
            <a:pPr lvl="1" rtl="0"/>
            <a:r>
              <a:rPr lang="sk-SK" smtClean="0"/>
              <a:t>Druhá úroveň</a:t>
            </a:r>
          </a:p>
          <a:p>
            <a:pPr lvl="2" rtl="0"/>
            <a:r>
              <a:rPr lang="sk-SK" smtClean="0"/>
              <a:t>Tretia úroveň</a:t>
            </a:r>
          </a:p>
          <a:p>
            <a:pPr lvl="3" rtl="0"/>
            <a:r>
              <a:rPr lang="sk-SK" smtClean="0"/>
              <a:t>Štvrtá úroveň</a:t>
            </a:r>
          </a:p>
          <a:p>
            <a:pPr lvl="4" rtl="0"/>
            <a:r>
              <a:rPr lang="sk-SK" smtClean="0"/>
              <a:t>Piata úroveň</a:t>
            </a:r>
            <a:endParaRPr/>
          </a:p>
        </p:txBody>
      </p:sp>
      <p:sp>
        <p:nvSpPr>
          <p:cNvPr id="9" name="Zástupné číslo snímky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8" name="Zástupná päta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Zástupný dá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31857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Iba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sk-SK" smtClean="0"/>
              <a:t>Upravte štýly predlohy textu</a:t>
            </a:r>
            <a:endParaRPr/>
          </a:p>
        </p:txBody>
      </p:sp>
      <p:sp>
        <p:nvSpPr>
          <p:cNvPr id="5" name="Zástupné číslo snímky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4" name="Zástupná päta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3" name="Zástupný dá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12816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é číslo snímky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3" name="Zástupná pät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2" name="Zástupný dá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47874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rázky s popis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65212" y="304799"/>
            <a:ext cx="10058402" cy="1216152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sk-SK" smtClean="0"/>
              <a:t>Upravte štýly predlohy textu</a:t>
            </a:r>
            <a:endParaRPr lang="sk"/>
          </a:p>
        </p:txBody>
      </p:sp>
      <p:grpSp>
        <p:nvGrpSpPr>
          <p:cNvPr id="9" name="Skupina 8"/>
          <p:cNvGrpSpPr/>
          <p:nvPr/>
        </p:nvGrpSpPr>
        <p:grpSpPr>
          <a:xfrm>
            <a:off x="1052422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0" name="Voľný tvar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" name="Voľný tvar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" name="Voľný tvar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3" name="Voľný tvar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4" name="Voľný tvar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5" name="Voľný tvar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6" name="Voľný tvar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7" name="Voľný tvar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8" name="Voľný tvar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9" name="Voľný tvar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0" name="Voľný tvar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1" name="Voľný tvar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6" name="Zástupný obrázok 33" descr="Prázdny zástupný objekt na pridanie obrázka. Kliknite na zástupný objekt a vyberte požadovaný obrázok."/>
          <p:cNvSpPr>
            <a:spLocks noGrp="1" noChangeAspect="1"/>
          </p:cNvSpPr>
          <p:nvPr>
            <p:ph type="pic" sz="quarter" idx="17"/>
          </p:nvPr>
        </p:nvSpPr>
        <p:spPr>
          <a:xfrm>
            <a:off x="1265028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sk-SK" smtClean="0"/>
              <a:t>Ak chcete pridať obrázok, kliknite na ikonu</a:t>
            </a:r>
            <a:endParaRPr dirty="0"/>
          </a:p>
        </p:txBody>
      </p:sp>
      <p:sp>
        <p:nvSpPr>
          <p:cNvPr id="39" name="Zástupný text 3"/>
          <p:cNvSpPr>
            <a:spLocks noGrp="1"/>
          </p:cNvSpPr>
          <p:nvPr>
            <p:ph type="body" sz="half" idx="2"/>
          </p:nvPr>
        </p:nvSpPr>
        <p:spPr>
          <a:xfrm>
            <a:off x="1052423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sk-SK" smtClean="0"/>
              <a:t>Upravte štýl predlohy textu.</a:t>
            </a:r>
          </a:p>
        </p:txBody>
      </p:sp>
      <p:grpSp>
        <p:nvGrpSpPr>
          <p:cNvPr id="22" name="Skupina 21"/>
          <p:cNvGrpSpPr/>
          <p:nvPr/>
        </p:nvGrpSpPr>
        <p:grpSpPr>
          <a:xfrm>
            <a:off x="6763111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3" name="Voľný tvar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4" name="Voľný tvar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5" name="Voľný tvar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6" name="Voľný tvar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7" name="Voľný tvar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8" name="Voľný tvar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9" name="Voľný tvar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0" name="Voľný tvar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1" name="Voľný tvar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2" name="Voľný tvar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3" name="Voľný tvar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4" name="Voľný tvar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7" name="Zástupný obrázok 33" descr="Prázdny zástupný objekt na pridanie obrázka. Kliknite na zástupný objekt a vyberte požadovaný obrázok."/>
          <p:cNvSpPr>
            <a:spLocks noGrp="1" noChangeAspect="1"/>
          </p:cNvSpPr>
          <p:nvPr>
            <p:ph type="pic" sz="quarter" idx="18"/>
          </p:nvPr>
        </p:nvSpPr>
        <p:spPr>
          <a:xfrm>
            <a:off x="6975717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sk-SK" smtClean="0"/>
              <a:t>Ak chcete pridať obrázok, kliknite na ikonu</a:t>
            </a:r>
            <a:endParaRPr dirty="0"/>
          </a:p>
        </p:txBody>
      </p:sp>
      <p:sp>
        <p:nvSpPr>
          <p:cNvPr id="40" name="Zástupný text 3"/>
          <p:cNvSpPr>
            <a:spLocks noGrp="1"/>
          </p:cNvSpPr>
          <p:nvPr>
            <p:ph type="body" sz="half" idx="19"/>
          </p:nvPr>
        </p:nvSpPr>
        <p:spPr>
          <a:xfrm>
            <a:off x="6742908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sk-SK" smtClean="0"/>
              <a:t>Upravte štýl predlohy textu.</a:t>
            </a:r>
          </a:p>
        </p:txBody>
      </p:sp>
      <p:sp>
        <p:nvSpPr>
          <p:cNvPr id="8" name="Zástupné číslo snímky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7" name="Zástupná päta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Zástupný dá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6827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i obrázky s popis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sk-SK" smtClean="0"/>
              <a:t>Upravte štýly predlohy textu</a:t>
            </a:r>
            <a:endParaRPr lang="sk"/>
          </a:p>
        </p:txBody>
      </p:sp>
      <p:grpSp>
        <p:nvGrpSpPr>
          <p:cNvPr id="52" name="Skupina 51"/>
          <p:cNvGrpSpPr>
            <a:grpSpLocks noChangeAspect="1"/>
          </p:cNvGrpSpPr>
          <p:nvPr/>
        </p:nvGrpSpPr>
        <p:grpSpPr>
          <a:xfrm rot="5400000">
            <a:off x="104513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53" name="Voľný tvar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4" name="Voľný tvar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5" name="Voľný tvar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6" name="Voľný tvar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7" name="Voľný tvar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8" name="Voľný tvar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9" name="Voľný tvar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0" name="Voľný tvar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1" name="Voľný tvar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2" name="Voľný tvar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3" name="Voľný tvar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4" name="Voľný tvar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79" name="Zástupný obrázok 33" descr="Prázdny zástupný objekt na pridanie obrázka. Kliknite na zástupný objekt a vyberte požadovaný obrázok."/>
          <p:cNvSpPr>
            <a:spLocks noGrp="1"/>
          </p:cNvSpPr>
          <p:nvPr>
            <p:ph type="pic" sz="quarter" idx="19"/>
          </p:nvPr>
        </p:nvSpPr>
        <p:spPr>
          <a:xfrm>
            <a:off x="1249168" y="1824285"/>
            <a:ext cx="2715289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sk-SK" smtClean="0"/>
              <a:t>Ak chcete pridať obrázok, kliknite na ikonu</a:t>
            </a:r>
            <a:endParaRPr dirty="0"/>
          </a:p>
        </p:txBody>
      </p:sp>
      <p:sp>
        <p:nvSpPr>
          <p:cNvPr id="81" name="Zástupný text 3"/>
          <p:cNvSpPr>
            <a:spLocks noGrp="1"/>
          </p:cNvSpPr>
          <p:nvPr>
            <p:ph type="body" sz="half" idx="2"/>
          </p:nvPr>
        </p:nvSpPr>
        <p:spPr>
          <a:xfrm>
            <a:off x="1235212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sk-SK" smtClean="0"/>
              <a:t>Upravte štýl predlohy textu.</a:t>
            </a:r>
          </a:p>
        </p:txBody>
      </p:sp>
      <p:grpSp>
        <p:nvGrpSpPr>
          <p:cNvPr id="84" name="Skupina 83"/>
          <p:cNvGrpSpPr>
            <a:grpSpLocks noChangeAspect="1"/>
          </p:cNvGrpSpPr>
          <p:nvPr userDrawn="1"/>
        </p:nvGrpSpPr>
        <p:grpSpPr>
          <a:xfrm rot="5400000">
            <a:off x="4517135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Voľný tvar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6" name="Voľný tvar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7" name="Voľný tvar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8" name="Voľný tvar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9" name="Voľný tvar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0" name="Voľný tvar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1" name="Voľný tvar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2" name="Voľný tvar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3" name="Voľný tvar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4" name="Voľný tvar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5" name="Voľný tvar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6" name="Voľný tvar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78" name="Zástupný obrázok 33" descr="Prázdny zástupný objekt na pridanie obrázka. Kliknite na zástupný objekt a vyberte požadovaný obrázok."/>
          <p:cNvSpPr>
            <a:spLocks noGrp="1"/>
          </p:cNvSpPr>
          <p:nvPr>
            <p:ph type="pic" sz="quarter" idx="18"/>
          </p:nvPr>
        </p:nvSpPr>
        <p:spPr>
          <a:xfrm>
            <a:off x="4720924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sk-SK" smtClean="0"/>
              <a:t>Ak chcete pridať obrázok, kliknite na ikonu</a:t>
            </a:r>
            <a:endParaRPr dirty="0"/>
          </a:p>
        </p:txBody>
      </p:sp>
      <p:sp>
        <p:nvSpPr>
          <p:cNvPr id="82" name="Zástupný text 3"/>
          <p:cNvSpPr>
            <a:spLocks noGrp="1"/>
          </p:cNvSpPr>
          <p:nvPr>
            <p:ph type="body" sz="half" idx="21"/>
          </p:nvPr>
        </p:nvSpPr>
        <p:spPr>
          <a:xfrm>
            <a:off x="4707208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sk-SK" smtClean="0"/>
              <a:t>Upravte štýl predlohy textu.</a:t>
            </a:r>
          </a:p>
        </p:txBody>
      </p:sp>
      <p:grpSp>
        <p:nvGrpSpPr>
          <p:cNvPr id="97" name="Skupina 96"/>
          <p:cNvGrpSpPr>
            <a:grpSpLocks noChangeAspect="1"/>
          </p:cNvGrpSpPr>
          <p:nvPr userDrawn="1"/>
        </p:nvGrpSpPr>
        <p:grpSpPr>
          <a:xfrm rot="5400000">
            <a:off x="801900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8" name="Voľný tvar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9" name="Voľný tvar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0" name="Voľný tvar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1" name="Voľný tvar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2" name="Voľný tvar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3" name="Voľný tvar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4" name="Voľný tvar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5" name="Voľný tvar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6" name="Voľný tvar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7" name="Voľný tvar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8" name="Voľný tvar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9" name="Voľný tvar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80" name="Zástupný obrázok 33" descr="Prázdny zástupný objekt na pridanie obrázka. Kliknite na zástupný objekt a vyberte požadovaný obrázok."/>
          <p:cNvSpPr>
            <a:spLocks noGrp="1"/>
          </p:cNvSpPr>
          <p:nvPr>
            <p:ph type="pic" sz="quarter" idx="20"/>
          </p:nvPr>
        </p:nvSpPr>
        <p:spPr>
          <a:xfrm>
            <a:off x="8222798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sk-SK" smtClean="0"/>
              <a:t>Ak chcete pridať obrázok, kliknite na ikonu</a:t>
            </a:r>
            <a:endParaRPr dirty="0"/>
          </a:p>
        </p:txBody>
      </p:sp>
      <p:sp>
        <p:nvSpPr>
          <p:cNvPr id="83" name="Zástupný text 3"/>
          <p:cNvSpPr>
            <a:spLocks noGrp="1"/>
          </p:cNvSpPr>
          <p:nvPr>
            <p:ph type="body" sz="half" idx="22"/>
          </p:nvPr>
        </p:nvSpPr>
        <p:spPr>
          <a:xfrm>
            <a:off x="8209082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sk-SK" smtClean="0"/>
              <a:t>Upravte štýl predlohy textu.</a:t>
            </a:r>
          </a:p>
        </p:txBody>
      </p:sp>
      <p:sp>
        <p:nvSpPr>
          <p:cNvPr id="8" name="Zástupné číslo snímky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7" name="Zástupná päta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Zástupný dá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6819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nadpisu 1"/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sk"/>
              <a:t>Kliknite sem a upravte štýl predlohy nadpisov</a:t>
            </a:r>
            <a:endParaRPr/>
          </a:p>
        </p:txBody>
      </p:sp>
      <p:sp>
        <p:nvSpPr>
          <p:cNvPr id="3" name="Zástupný text 2"/>
          <p:cNvSpPr>
            <a:spLocks noGrp="1"/>
          </p:cNvSpPr>
          <p:nvPr>
            <p:ph type="body" idx="1"/>
          </p:nvPr>
        </p:nvSpPr>
        <p:spPr>
          <a:xfrm>
            <a:off x="1065214" y="1752600"/>
            <a:ext cx="10058400" cy="4229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sk"/>
              <a:t>Upraviť štýly predlohy textu</a:t>
            </a:r>
          </a:p>
          <a:p>
            <a:pPr lvl="1" rtl="0"/>
            <a:r>
              <a:rPr lang="sk"/>
              <a:t>Druhá úroveň</a:t>
            </a:r>
          </a:p>
          <a:p>
            <a:pPr lvl="2" rtl="0"/>
            <a:r>
              <a:rPr lang="sk"/>
              <a:t>Tretia úroveň</a:t>
            </a:r>
          </a:p>
          <a:p>
            <a:pPr lvl="3" rtl="0"/>
            <a:r>
              <a:rPr lang="sk"/>
              <a:t>Štvrtá úroveň</a:t>
            </a:r>
          </a:p>
          <a:p>
            <a:pPr lvl="4" rtl="0"/>
            <a:r>
              <a:rPr lang="sk"/>
              <a:t>Piata úroveň</a:t>
            </a:r>
            <a:endParaRPr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1065213" y="6019801"/>
            <a:ext cx="762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022B156B-59AE-415F-B24B-8756D48BB9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Zástupná päta 4"/>
          <p:cNvSpPr>
            <a:spLocks noGrp="1"/>
          </p:cNvSpPr>
          <p:nvPr>
            <p:ph type="ftr" sz="quarter" idx="3"/>
          </p:nvPr>
        </p:nvSpPr>
        <p:spPr>
          <a:xfrm>
            <a:off x="1979613" y="6019801"/>
            <a:ext cx="5943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4" name="Zástupný dátum 3"/>
          <p:cNvSpPr>
            <a:spLocks noGrp="1"/>
          </p:cNvSpPr>
          <p:nvPr>
            <p:ph type="dt" sz="half" idx="2"/>
          </p:nvPr>
        </p:nvSpPr>
        <p:spPr>
          <a:xfrm>
            <a:off x="8075611" y="6019801"/>
            <a:ext cx="139626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r>
              <a:rPr lang="en-US"/>
              <a:t>24.8.2016</a:t>
            </a:r>
          </a:p>
        </p:txBody>
      </p:sp>
    </p:spTree>
    <p:extLst>
      <p:ext uri="{BB962C8B-B14F-4D97-AF65-F5344CB8AC3E}">
        <p14:creationId xmlns:p14="http://schemas.microsoft.com/office/powerpoint/2010/main" val="130063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3464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0076" y="1408176"/>
            <a:ext cx="10058402" cy="4370832"/>
          </a:xfrm>
        </p:spPr>
        <p:txBody>
          <a:bodyPr>
            <a:normAutofit fontScale="90000"/>
          </a:bodyPr>
          <a:lstStyle/>
          <a:p>
            <a:pPr algn="ctr"/>
            <a:r>
              <a:rPr lang="sk-SK" dirty="0" smtClean="0"/>
              <a:t/>
            </a:r>
            <a:br>
              <a:rPr lang="sk-SK" dirty="0" smtClean="0"/>
            </a:br>
            <a:r>
              <a:rPr lang="sk-SK" dirty="0" smtClean="0"/>
              <a:t>SK- HU WORKING GROUP ON NATURE CONSERVATION</a:t>
            </a:r>
            <a:br>
              <a:rPr lang="sk-SK" dirty="0" smtClean="0"/>
            </a:br>
            <a:r>
              <a:rPr lang="sk-SK" dirty="0" smtClean="0"/>
              <a:t/>
            </a:r>
            <a:br>
              <a:rPr lang="sk-SK" dirty="0" smtClean="0"/>
            </a:br>
            <a:r>
              <a:rPr lang="sk-SK" dirty="0" smtClean="0"/>
              <a:t>13 September 2019</a:t>
            </a:r>
            <a:br>
              <a:rPr lang="sk-SK" dirty="0" smtClean="0"/>
            </a:br>
            <a:r>
              <a:rPr lang="sk-SK" dirty="0" err="1" smtClean="0"/>
              <a:t>Budapest</a:t>
            </a:r>
            <a:r>
              <a:rPr lang="sk-SK" dirty="0" smtClean="0"/>
              <a:t/>
            </a:r>
            <a:br>
              <a:rPr lang="sk-SK" dirty="0" smtClean="0"/>
            </a:br>
            <a:r>
              <a:rPr lang="sk-SK" dirty="0"/>
              <a:t/>
            </a:r>
            <a:br>
              <a:rPr lang="sk-SK" dirty="0"/>
            </a:br>
            <a:r>
              <a:rPr lang="sk-SK" dirty="0" smtClean="0"/>
              <a:t>UPDATE ON COMMON PROJECTS</a:t>
            </a:r>
            <a:br>
              <a:rPr lang="sk-SK" dirty="0" smtClean="0"/>
            </a:b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778229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ĺžnik 5"/>
          <p:cNvSpPr/>
          <p:nvPr/>
        </p:nvSpPr>
        <p:spPr>
          <a:xfrm>
            <a:off x="380609" y="225474"/>
            <a:ext cx="84497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sz="2000" b="1" dirty="0" smtClean="0"/>
              <a:t>Project „Úžasný </a:t>
            </a:r>
            <a:r>
              <a:rPr lang="sk-SK" sz="2000" b="1" dirty="0"/>
              <a:t>vtáčí svet bez hraníc</a:t>
            </a:r>
            <a:r>
              <a:rPr lang="sk-SK" sz="2000" b="1" dirty="0" smtClean="0"/>
              <a:t>“ – </a:t>
            </a:r>
            <a:r>
              <a:rPr lang="sk-SK" sz="2000" b="1" dirty="0" err="1" smtClean="0"/>
              <a:t>Birds</a:t>
            </a:r>
            <a:r>
              <a:rPr lang="sk-SK" sz="2000" b="1" dirty="0"/>
              <a:t> </a:t>
            </a:r>
            <a:r>
              <a:rPr lang="sk-SK" sz="2000" b="1" dirty="0" err="1"/>
              <a:t>without</a:t>
            </a:r>
            <a:r>
              <a:rPr lang="sk-SK" sz="2000" b="1" dirty="0"/>
              <a:t> </a:t>
            </a:r>
            <a:r>
              <a:rPr lang="sk-SK" sz="2000" b="1" dirty="0" err="1" smtClean="0"/>
              <a:t>Borders</a:t>
            </a:r>
            <a:endParaRPr lang="sk-SK" sz="2000" b="1" dirty="0" smtClean="0"/>
          </a:p>
        </p:txBody>
      </p:sp>
      <p:pic>
        <p:nvPicPr>
          <p:cNvPr id="10" name="Obrázok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08" y="225474"/>
            <a:ext cx="2737998" cy="2279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Obdĺžnik 17"/>
          <p:cNvSpPr/>
          <p:nvPr/>
        </p:nvSpPr>
        <p:spPr>
          <a:xfrm>
            <a:off x="276283" y="771768"/>
            <a:ext cx="8574915" cy="5339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hu-HU" b="1" dirty="0" smtClean="0"/>
          </a:p>
          <a:p>
            <a:r>
              <a:rPr lang="hu-HU" sz="1900" b="1" dirty="0" smtClean="0"/>
              <a:t>Main </a:t>
            </a:r>
            <a:r>
              <a:rPr lang="hu-HU" sz="1900" b="1" dirty="0" err="1" smtClean="0"/>
              <a:t>aqctivities</a:t>
            </a:r>
            <a:r>
              <a:rPr lang="hu-HU" sz="1900" b="1" dirty="0" smtClean="0"/>
              <a:t> </a:t>
            </a:r>
            <a:r>
              <a:rPr lang="hu-HU" sz="1900" b="1" dirty="0" err="1" smtClean="0"/>
              <a:t>realised</a:t>
            </a:r>
            <a:r>
              <a:rPr lang="hu-HU" sz="1900" b="1" dirty="0" smtClean="0"/>
              <a:t> </a:t>
            </a:r>
            <a:r>
              <a:rPr lang="hu-HU" sz="1900" b="1" dirty="0" err="1" smtClean="0"/>
              <a:t>in</a:t>
            </a:r>
            <a:r>
              <a:rPr lang="hu-HU" sz="1900" b="1" dirty="0" smtClean="0"/>
              <a:t> 2018-2019:</a:t>
            </a:r>
            <a:endParaRPr lang="hu-HU" sz="1900" b="1" dirty="0"/>
          </a:p>
          <a:p>
            <a:pPr marL="285750" indent="-285750">
              <a:buFontTx/>
              <a:buChar char="-"/>
            </a:pPr>
            <a:r>
              <a:rPr lang="hu-HU" sz="1900" dirty="0" err="1" smtClean="0"/>
              <a:t>Construction</a:t>
            </a:r>
            <a:r>
              <a:rPr lang="hu-HU" sz="1900" dirty="0" smtClean="0"/>
              <a:t> of </a:t>
            </a:r>
            <a:r>
              <a:rPr lang="hu-HU" sz="1900" dirty="0" err="1" smtClean="0"/>
              <a:t>two</a:t>
            </a:r>
            <a:r>
              <a:rPr lang="hu-HU" sz="1900" dirty="0" smtClean="0"/>
              <a:t> </a:t>
            </a:r>
            <a:r>
              <a:rPr lang="hu-HU" sz="1900" dirty="0" err="1" smtClean="0"/>
              <a:t>birdwatching</a:t>
            </a:r>
            <a:r>
              <a:rPr lang="hu-HU" sz="1900" dirty="0" smtClean="0"/>
              <a:t> </a:t>
            </a:r>
            <a:r>
              <a:rPr lang="hu-HU" sz="1900" dirty="0" err="1" smtClean="0"/>
              <a:t>towers</a:t>
            </a:r>
            <a:r>
              <a:rPr lang="hu-HU" sz="1900" dirty="0" smtClean="0"/>
              <a:t> </a:t>
            </a:r>
            <a:r>
              <a:rPr lang="hu-HU" sz="1900" dirty="0" err="1" smtClean="0"/>
              <a:t>in</a:t>
            </a:r>
            <a:r>
              <a:rPr lang="hu-HU" sz="1900" dirty="0" smtClean="0"/>
              <a:t> </a:t>
            </a:r>
            <a:r>
              <a:rPr lang="hu-HU" sz="1900" dirty="0" err="1" smtClean="0"/>
              <a:t>Hrhov</a:t>
            </a:r>
            <a:r>
              <a:rPr lang="hu-HU" sz="1900" dirty="0"/>
              <a:t> </a:t>
            </a:r>
            <a:r>
              <a:rPr lang="hu-HU" sz="1900" dirty="0" smtClean="0"/>
              <a:t>and of </a:t>
            </a:r>
            <a:r>
              <a:rPr lang="hu-HU" sz="1900" dirty="0" err="1" smtClean="0"/>
              <a:t>Green</a:t>
            </a:r>
            <a:r>
              <a:rPr lang="hu-HU" sz="1900" dirty="0" smtClean="0"/>
              <a:t> </a:t>
            </a:r>
            <a:r>
              <a:rPr lang="hu-HU" sz="1900" dirty="0" err="1" smtClean="0"/>
              <a:t>footpath</a:t>
            </a:r>
            <a:r>
              <a:rPr lang="hu-HU" sz="1900" dirty="0" smtClean="0"/>
              <a:t> </a:t>
            </a:r>
            <a:r>
              <a:rPr lang="hu-HU" sz="1900" dirty="0" err="1" smtClean="0"/>
              <a:t>in</a:t>
            </a:r>
            <a:r>
              <a:rPr lang="hu-HU" sz="1900" dirty="0" smtClean="0"/>
              <a:t> </a:t>
            </a:r>
            <a:r>
              <a:rPr lang="hu-HU" sz="1900" dirty="0" err="1" smtClean="0"/>
              <a:t>Drienovec</a:t>
            </a:r>
            <a:endParaRPr lang="hu-HU" sz="1900" dirty="0" smtClean="0"/>
          </a:p>
          <a:p>
            <a:pPr marL="285750" indent="-285750">
              <a:buFontTx/>
              <a:buChar char="-"/>
            </a:pPr>
            <a:r>
              <a:rPr lang="hu-HU" sz="1900" dirty="0" err="1" smtClean="0"/>
              <a:t>Environemntal</a:t>
            </a:r>
            <a:r>
              <a:rPr lang="hu-HU" sz="1900" dirty="0" smtClean="0"/>
              <a:t> </a:t>
            </a:r>
            <a:r>
              <a:rPr lang="hu-HU" sz="1900" dirty="0" err="1" smtClean="0"/>
              <a:t>education</a:t>
            </a:r>
            <a:r>
              <a:rPr lang="hu-HU" sz="1900" dirty="0" smtClean="0"/>
              <a:t> </a:t>
            </a:r>
            <a:r>
              <a:rPr lang="hu-HU" sz="1900" dirty="0" err="1" smtClean="0"/>
              <a:t>activities</a:t>
            </a:r>
            <a:r>
              <a:rPr lang="hu-HU" sz="1900" dirty="0" smtClean="0"/>
              <a:t> </a:t>
            </a:r>
            <a:r>
              <a:rPr lang="hu-HU" sz="1900" dirty="0" err="1" smtClean="0"/>
              <a:t>realised</a:t>
            </a:r>
            <a:r>
              <a:rPr lang="hu-HU" sz="1900" dirty="0" smtClean="0"/>
              <a:t> </a:t>
            </a:r>
            <a:r>
              <a:rPr lang="hu-HU" sz="1900" dirty="0" err="1" smtClean="0"/>
              <a:t>at</a:t>
            </a:r>
            <a:r>
              <a:rPr lang="hu-HU" sz="1900" dirty="0" smtClean="0"/>
              <a:t> </a:t>
            </a:r>
            <a:r>
              <a:rPr lang="hu-HU" sz="1900" dirty="0" err="1" smtClean="0"/>
              <a:t>Station</a:t>
            </a:r>
            <a:r>
              <a:rPr lang="hu-HU" sz="1900" dirty="0" smtClean="0"/>
              <a:t> </a:t>
            </a:r>
            <a:r>
              <a:rPr lang="hu-HU" sz="1900" dirty="0" err="1" smtClean="0"/>
              <a:t>Drienovec</a:t>
            </a:r>
            <a:r>
              <a:rPr lang="hu-HU" sz="1900" dirty="0" smtClean="0"/>
              <a:t>  and </a:t>
            </a:r>
            <a:r>
              <a:rPr lang="hu-HU" sz="1900" dirty="0" err="1" smtClean="0"/>
              <a:t>also</a:t>
            </a:r>
            <a:r>
              <a:rPr lang="hu-HU" sz="1900" dirty="0" smtClean="0"/>
              <a:t> </a:t>
            </a:r>
            <a:r>
              <a:rPr lang="hu-HU" sz="1900" dirty="0" err="1" smtClean="0"/>
              <a:t>by</a:t>
            </a:r>
            <a:r>
              <a:rPr lang="hu-HU" sz="1900" dirty="0" smtClean="0"/>
              <a:t> </a:t>
            </a:r>
            <a:r>
              <a:rPr lang="hu-HU" sz="1900" dirty="0" err="1" smtClean="0"/>
              <a:t>using</a:t>
            </a:r>
            <a:r>
              <a:rPr lang="hu-HU" sz="1900" dirty="0" smtClean="0"/>
              <a:t> </a:t>
            </a:r>
            <a:r>
              <a:rPr lang="hu-HU" sz="1900" dirty="0" err="1" smtClean="0"/>
              <a:t>the</a:t>
            </a:r>
            <a:r>
              <a:rPr lang="hu-HU" sz="1900" dirty="0" smtClean="0"/>
              <a:t> mobile EE </a:t>
            </a:r>
            <a:r>
              <a:rPr lang="hu-HU" sz="1900" dirty="0" err="1" smtClean="0"/>
              <a:t>lab</a:t>
            </a:r>
            <a:r>
              <a:rPr lang="hu-HU" sz="1900" dirty="0" smtClean="0"/>
              <a:t>.</a:t>
            </a:r>
          </a:p>
          <a:p>
            <a:pPr marL="285750" indent="-285750">
              <a:buFontTx/>
              <a:buChar char="-"/>
            </a:pPr>
            <a:r>
              <a:rPr lang="hu-HU" sz="1900" dirty="0" err="1" smtClean="0"/>
              <a:t>Environemntal</a:t>
            </a:r>
            <a:r>
              <a:rPr lang="hu-HU" sz="1900" dirty="0" smtClean="0"/>
              <a:t> </a:t>
            </a:r>
            <a:r>
              <a:rPr lang="hu-HU" sz="1900" dirty="0" err="1" smtClean="0"/>
              <a:t>education</a:t>
            </a:r>
            <a:r>
              <a:rPr lang="hu-HU" sz="1900" dirty="0" smtClean="0"/>
              <a:t> </a:t>
            </a:r>
            <a:r>
              <a:rPr lang="hu-HU" sz="1900" dirty="0" err="1" smtClean="0"/>
              <a:t>stationary</a:t>
            </a:r>
            <a:r>
              <a:rPr lang="hu-HU" sz="1900" dirty="0" smtClean="0"/>
              <a:t> </a:t>
            </a:r>
            <a:r>
              <a:rPr lang="hu-HU" sz="1900" dirty="0" err="1" smtClean="0"/>
              <a:t>elaborated</a:t>
            </a:r>
            <a:r>
              <a:rPr lang="hu-HU" sz="1900" dirty="0" smtClean="0"/>
              <a:t> and printed (</a:t>
            </a:r>
            <a:r>
              <a:rPr lang="hu-HU" sz="1900" dirty="0" err="1" smtClean="0"/>
              <a:t>colouring</a:t>
            </a:r>
            <a:r>
              <a:rPr lang="hu-HU" sz="1900" dirty="0" smtClean="0"/>
              <a:t> </a:t>
            </a:r>
            <a:r>
              <a:rPr lang="hu-HU" sz="1900" dirty="0" err="1" smtClean="0"/>
              <a:t>book</a:t>
            </a:r>
            <a:r>
              <a:rPr lang="hu-HU" sz="1900" dirty="0" smtClean="0"/>
              <a:t>, project </a:t>
            </a:r>
            <a:r>
              <a:rPr lang="hu-HU" sz="1900" dirty="0" err="1" smtClean="0"/>
              <a:t>leaflet</a:t>
            </a:r>
            <a:r>
              <a:rPr lang="hu-HU" sz="1900" dirty="0" smtClean="0"/>
              <a:t> and </a:t>
            </a:r>
            <a:r>
              <a:rPr lang="hu-HU" sz="1900" dirty="0" err="1" smtClean="0"/>
              <a:t>brochure</a:t>
            </a:r>
            <a:r>
              <a:rPr lang="hu-HU" sz="1900" dirty="0" smtClean="0"/>
              <a:t>)</a:t>
            </a:r>
          </a:p>
          <a:p>
            <a:pPr marL="285750" indent="-285750">
              <a:buFontTx/>
              <a:buChar char="-"/>
            </a:pPr>
            <a:r>
              <a:rPr lang="hu-HU" sz="1900" dirty="0" err="1" smtClean="0"/>
              <a:t>Removal</a:t>
            </a:r>
            <a:r>
              <a:rPr lang="hu-HU" sz="1900" dirty="0" smtClean="0"/>
              <a:t> of </a:t>
            </a:r>
            <a:r>
              <a:rPr lang="hu-HU" sz="1900" dirty="0" err="1" smtClean="0"/>
              <a:t>sucession</a:t>
            </a:r>
            <a:r>
              <a:rPr lang="hu-HU" sz="1900" dirty="0" smtClean="0"/>
              <a:t> </a:t>
            </a:r>
            <a:r>
              <a:rPr lang="hu-HU" sz="1900" dirty="0" err="1" smtClean="0"/>
              <a:t>bushes</a:t>
            </a:r>
            <a:r>
              <a:rPr lang="hu-HU" sz="1900" dirty="0" smtClean="0"/>
              <a:t> </a:t>
            </a:r>
            <a:r>
              <a:rPr lang="hu-HU" sz="1900" dirty="0" err="1" smtClean="0"/>
              <a:t>at</a:t>
            </a:r>
            <a:r>
              <a:rPr lang="hu-HU" sz="1900" dirty="0" smtClean="0"/>
              <a:t> </a:t>
            </a:r>
            <a:r>
              <a:rPr lang="hu-HU" sz="1900" dirty="0" err="1" smtClean="0"/>
              <a:t>Drienovec</a:t>
            </a:r>
            <a:r>
              <a:rPr lang="hu-HU" sz="1900" dirty="0" smtClean="0"/>
              <a:t> – </a:t>
            </a:r>
            <a:r>
              <a:rPr lang="hu-HU" sz="1900" dirty="0" err="1" smtClean="0"/>
              <a:t>improvement</a:t>
            </a:r>
            <a:r>
              <a:rPr lang="hu-HU" sz="1900" dirty="0" smtClean="0"/>
              <a:t> </a:t>
            </a:r>
            <a:r>
              <a:rPr lang="hu-HU" sz="1900" dirty="0" err="1" smtClean="0"/>
              <a:t>of</a:t>
            </a:r>
            <a:r>
              <a:rPr lang="hu-HU" sz="1900" dirty="0" smtClean="0"/>
              <a:t> </a:t>
            </a:r>
            <a:r>
              <a:rPr lang="hu-HU" sz="1900" dirty="0" err="1" smtClean="0"/>
              <a:t>bird</a:t>
            </a:r>
            <a:r>
              <a:rPr lang="hu-HU" sz="1900" dirty="0" smtClean="0"/>
              <a:t> </a:t>
            </a:r>
            <a:r>
              <a:rPr lang="hu-HU" sz="1900" dirty="0" err="1" smtClean="0"/>
              <a:t>nesting</a:t>
            </a:r>
            <a:r>
              <a:rPr lang="hu-HU" sz="1900" dirty="0" smtClean="0"/>
              <a:t> </a:t>
            </a:r>
            <a:r>
              <a:rPr lang="hu-HU" sz="1900" dirty="0" err="1" smtClean="0"/>
              <a:t>habitats</a:t>
            </a:r>
            <a:endParaRPr lang="hu-HU" sz="1900" dirty="0" smtClean="0"/>
          </a:p>
          <a:p>
            <a:pPr marL="285750" indent="-285750">
              <a:buFontTx/>
              <a:buChar char="-"/>
            </a:pPr>
            <a:endParaRPr lang="hu-HU" sz="1900" dirty="0" smtClean="0"/>
          </a:p>
          <a:p>
            <a:pPr marL="285750" indent="-285750">
              <a:buFontTx/>
              <a:buChar char="-"/>
            </a:pPr>
            <a:endParaRPr lang="hu-HU" sz="1900" dirty="0" smtClean="0"/>
          </a:p>
          <a:p>
            <a:r>
              <a:rPr lang="hu-HU" sz="1900" b="1" dirty="0" err="1" smtClean="0"/>
              <a:t>Activities</a:t>
            </a:r>
            <a:r>
              <a:rPr lang="hu-HU" sz="1900" b="1" dirty="0" smtClean="0"/>
              <a:t> </a:t>
            </a:r>
            <a:r>
              <a:rPr lang="hu-HU" sz="1900" b="1" dirty="0" err="1" smtClean="0"/>
              <a:t>to</a:t>
            </a:r>
            <a:r>
              <a:rPr lang="hu-HU" sz="1900" b="1" dirty="0" smtClean="0"/>
              <a:t> </a:t>
            </a:r>
            <a:r>
              <a:rPr lang="hu-HU" sz="1900" b="1" dirty="0" err="1" smtClean="0"/>
              <a:t>finish-up</a:t>
            </a:r>
            <a:r>
              <a:rPr lang="hu-HU" sz="1900" b="1" dirty="0" smtClean="0"/>
              <a:t>: </a:t>
            </a:r>
          </a:p>
          <a:p>
            <a:r>
              <a:rPr lang="hu-HU" sz="1900" dirty="0"/>
              <a:t> </a:t>
            </a:r>
            <a:r>
              <a:rPr lang="hu-HU" sz="1900" dirty="0" smtClean="0"/>
              <a:t>- </a:t>
            </a:r>
            <a:r>
              <a:rPr lang="hu-HU" sz="1900" dirty="0" err="1" smtClean="0"/>
              <a:t>leaflet</a:t>
            </a:r>
            <a:r>
              <a:rPr lang="hu-HU" sz="1900" dirty="0" smtClean="0"/>
              <a:t> </a:t>
            </a:r>
            <a:r>
              <a:rPr lang="hu-HU" sz="1900" dirty="0" err="1" smtClean="0"/>
              <a:t>on</a:t>
            </a:r>
            <a:r>
              <a:rPr lang="hu-HU" sz="1900" dirty="0" smtClean="0"/>
              <a:t> </a:t>
            </a:r>
            <a:r>
              <a:rPr lang="hu-HU" sz="1900" dirty="0" err="1" smtClean="0"/>
              <a:t>birdwatching</a:t>
            </a:r>
            <a:r>
              <a:rPr lang="hu-HU" sz="1900" dirty="0" smtClean="0"/>
              <a:t> </a:t>
            </a:r>
            <a:r>
              <a:rPr lang="hu-HU" sz="1900" dirty="0" err="1" smtClean="0"/>
              <a:t>places</a:t>
            </a:r>
            <a:r>
              <a:rPr lang="hu-HU" sz="1900" dirty="0" smtClean="0"/>
              <a:t> </a:t>
            </a:r>
            <a:r>
              <a:rPr lang="hu-HU" sz="1900" dirty="0" err="1" smtClean="0"/>
              <a:t>in</a:t>
            </a:r>
            <a:r>
              <a:rPr lang="hu-HU" sz="1900" dirty="0" smtClean="0"/>
              <a:t> project </a:t>
            </a:r>
            <a:r>
              <a:rPr lang="hu-HU" sz="1900" dirty="0" err="1" smtClean="0"/>
              <a:t>area</a:t>
            </a:r>
            <a:endParaRPr lang="hu-HU" sz="1900" dirty="0" smtClean="0"/>
          </a:p>
          <a:p>
            <a:r>
              <a:rPr lang="hu-HU" sz="1900" dirty="0"/>
              <a:t> </a:t>
            </a:r>
            <a:r>
              <a:rPr lang="hu-HU" sz="1900" dirty="0" smtClean="0"/>
              <a:t>- </a:t>
            </a:r>
            <a:r>
              <a:rPr lang="hu-HU" sz="1900" dirty="0" err="1" smtClean="0"/>
              <a:t>interactive</a:t>
            </a:r>
            <a:r>
              <a:rPr lang="hu-HU" sz="1900" dirty="0" smtClean="0"/>
              <a:t> map </a:t>
            </a:r>
            <a:r>
              <a:rPr lang="hu-HU" sz="1900" dirty="0" err="1" smtClean="0"/>
              <a:t>on</a:t>
            </a:r>
            <a:r>
              <a:rPr lang="hu-HU" sz="1900" dirty="0" smtClean="0"/>
              <a:t> </a:t>
            </a:r>
            <a:r>
              <a:rPr lang="hu-HU" sz="1900" dirty="0" err="1" smtClean="0"/>
              <a:t>sightseeeing</a:t>
            </a:r>
            <a:r>
              <a:rPr lang="hu-HU" sz="1900" dirty="0" smtClean="0"/>
              <a:t> </a:t>
            </a:r>
            <a:r>
              <a:rPr lang="hu-HU" sz="1900" dirty="0" err="1" smtClean="0"/>
              <a:t>places</a:t>
            </a:r>
            <a:r>
              <a:rPr lang="hu-HU" sz="1900" dirty="0" smtClean="0"/>
              <a:t> </a:t>
            </a:r>
            <a:r>
              <a:rPr lang="hu-HU" sz="1900" dirty="0" err="1" smtClean="0"/>
              <a:t>in</a:t>
            </a:r>
            <a:r>
              <a:rPr lang="hu-HU" sz="1900" dirty="0" smtClean="0"/>
              <a:t> </a:t>
            </a:r>
            <a:r>
              <a:rPr lang="hu-HU" sz="1900" dirty="0" err="1" smtClean="0"/>
              <a:t>the</a:t>
            </a:r>
            <a:r>
              <a:rPr lang="hu-HU" sz="1900" dirty="0" smtClean="0"/>
              <a:t> </a:t>
            </a:r>
            <a:r>
              <a:rPr lang="hu-HU" sz="1900" dirty="0" err="1" smtClean="0"/>
              <a:t>area</a:t>
            </a:r>
            <a:r>
              <a:rPr lang="hu-HU" sz="1900" dirty="0" smtClean="0"/>
              <a:t> </a:t>
            </a:r>
            <a:r>
              <a:rPr lang="hu-HU" sz="1900" dirty="0" err="1" smtClean="0"/>
              <a:t>on</a:t>
            </a:r>
            <a:r>
              <a:rPr lang="hu-HU" sz="1900" dirty="0" smtClean="0"/>
              <a:t> </a:t>
            </a:r>
            <a:r>
              <a:rPr lang="hu-HU" sz="1900" dirty="0" err="1" smtClean="0"/>
              <a:t>both</a:t>
            </a:r>
            <a:r>
              <a:rPr lang="hu-HU" sz="1900" dirty="0" smtClean="0"/>
              <a:t> </a:t>
            </a:r>
            <a:r>
              <a:rPr lang="hu-HU" sz="1900" dirty="0" err="1" smtClean="0"/>
              <a:t>side</a:t>
            </a:r>
            <a:r>
              <a:rPr lang="hu-HU" sz="1900" dirty="0" smtClean="0"/>
              <a:t> of </a:t>
            </a:r>
            <a:r>
              <a:rPr lang="hu-HU" sz="1900" dirty="0" err="1" smtClean="0"/>
              <a:t>the</a:t>
            </a:r>
            <a:r>
              <a:rPr lang="hu-HU" sz="1900" dirty="0" smtClean="0"/>
              <a:t> </a:t>
            </a:r>
            <a:r>
              <a:rPr lang="hu-HU" sz="1900" dirty="0" err="1" smtClean="0"/>
              <a:t>border</a:t>
            </a:r>
            <a:r>
              <a:rPr lang="hu-HU" sz="1900" dirty="0" smtClean="0"/>
              <a:t> (</a:t>
            </a:r>
            <a:r>
              <a:rPr lang="hu-HU" sz="1900" dirty="0" err="1" smtClean="0"/>
              <a:t>visitor</a:t>
            </a:r>
            <a:r>
              <a:rPr lang="hu-HU" sz="1900" dirty="0" smtClean="0"/>
              <a:t> </a:t>
            </a:r>
            <a:r>
              <a:rPr lang="hu-HU" sz="1900" dirty="0" err="1" smtClean="0"/>
              <a:t>centres</a:t>
            </a:r>
            <a:r>
              <a:rPr lang="hu-HU" sz="1900" dirty="0" smtClean="0"/>
              <a:t>,  </a:t>
            </a:r>
            <a:r>
              <a:rPr lang="hu-HU" sz="1900" dirty="0" err="1" smtClean="0"/>
              <a:t>viewpoints</a:t>
            </a:r>
            <a:r>
              <a:rPr lang="hu-HU" sz="1900" dirty="0" smtClean="0"/>
              <a:t>, </a:t>
            </a:r>
            <a:r>
              <a:rPr lang="hu-HU" sz="1900" dirty="0" err="1" smtClean="0"/>
              <a:t>birdwatching</a:t>
            </a:r>
            <a:r>
              <a:rPr lang="hu-HU" sz="1900" dirty="0" smtClean="0"/>
              <a:t> </a:t>
            </a:r>
            <a:r>
              <a:rPr lang="hu-HU" sz="1900" dirty="0" err="1" smtClean="0"/>
              <a:t>areas</a:t>
            </a:r>
            <a:r>
              <a:rPr lang="hu-HU" sz="1900" dirty="0" smtClean="0"/>
              <a:t>, </a:t>
            </a:r>
            <a:r>
              <a:rPr lang="hu-HU" sz="1900" dirty="0" err="1" smtClean="0"/>
              <a:t>caves</a:t>
            </a:r>
            <a:r>
              <a:rPr lang="hu-HU" sz="1900" dirty="0" smtClean="0"/>
              <a:t>, etc.)</a:t>
            </a:r>
          </a:p>
          <a:p>
            <a:r>
              <a:rPr lang="hu-HU" sz="1900" dirty="0"/>
              <a:t> </a:t>
            </a:r>
            <a:r>
              <a:rPr lang="hu-HU" sz="1900" dirty="0" smtClean="0"/>
              <a:t>- 17 </a:t>
            </a:r>
            <a:r>
              <a:rPr lang="hu-HU" sz="1900" dirty="0" err="1" smtClean="0"/>
              <a:t>Sept</a:t>
            </a:r>
            <a:r>
              <a:rPr lang="hu-HU" sz="1900" dirty="0" smtClean="0"/>
              <a:t> 2019  </a:t>
            </a:r>
            <a:r>
              <a:rPr lang="hu-HU" sz="1900" dirty="0" err="1" smtClean="0"/>
              <a:t>-final</a:t>
            </a:r>
            <a:r>
              <a:rPr lang="hu-HU" sz="1900" dirty="0" smtClean="0"/>
              <a:t> </a:t>
            </a:r>
            <a:r>
              <a:rPr lang="hu-HU" sz="1900" dirty="0" err="1" smtClean="0"/>
              <a:t>conference</a:t>
            </a:r>
            <a:r>
              <a:rPr lang="hu-HU" sz="1900" dirty="0" smtClean="0"/>
              <a:t>  </a:t>
            </a:r>
            <a:r>
              <a:rPr lang="hu-HU" sz="1900" dirty="0" err="1" smtClean="0"/>
              <a:t>in</a:t>
            </a:r>
            <a:r>
              <a:rPr lang="hu-HU" sz="1900" dirty="0" smtClean="0"/>
              <a:t> </a:t>
            </a:r>
            <a:r>
              <a:rPr lang="hu-HU" sz="1900" dirty="0" err="1" smtClean="0"/>
              <a:t>jablonovec</a:t>
            </a:r>
            <a:r>
              <a:rPr lang="hu-HU" sz="1900" dirty="0" smtClean="0"/>
              <a:t> </a:t>
            </a:r>
            <a:r>
              <a:rPr lang="hu-HU" sz="1900" dirty="0" err="1" smtClean="0"/>
              <a:t>nad</a:t>
            </a:r>
            <a:r>
              <a:rPr lang="hu-HU" sz="1900" dirty="0" smtClean="0"/>
              <a:t> </a:t>
            </a:r>
            <a:r>
              <a:rPr lang="hu-HU" sz="1900" dirty="0" err="1" smtClean="0"/>
              <a:t>Turňou</a:t>
            </a:r>
            <a:endParaRPr lang="sk-SK" sz="1900" dirty="0"/>
          </a:p>
        </p:txBody>
      </p:sp>
      <p:sp>
        <p:nvSpPr>
          <p:cNvPr id="13" name="Obdĺžnik 17"/>
          <p:cNvSpPr/>
          <p:nvPr/>
        </p:nvSpPr>
        <p:spPr>
          <a:xfrm>
            <a:off x="9230474" y="2710760"/>
            <a:ext cx="284579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b="1" dirty="0" err="1" smtClean="0"/>
              <a:t>Lifetime</a:t>
            </a:r>
            <a:r>
              <a:rPr lang="hu-HU" b="1" dirty="0" smtClean="0"/>
              <a:t>: </a:t>
            </a:r>
          </a:p>
          <a:p>
            <a:r>
              <a:rPr lang="hu-HU" b="1" dirty="0" err="1" smtClean="0"/>
              <a:t>Nov</a:t>
            </a:r>
            <a:r>
              <a:rPr lang="hu-HU" b="1" dirty="0" smtClean="0"/>
              <a:t> </a:t>
            </a:r>
            <a:r>
              <a:rPr lang="hu-HU" dirty="0" smtClean="0"/>
              <a:t>2017 </a:t>
            </a:r>
            <a:r>
              <a:rPr lang="hu-HU" dirty="0"/>
              <a:t>– </a:t>
            </a:r>
            <a:r>
              <a:rPr lang="hu-HU" dirty="0" err="1" smtClean="0"/>
              <a:t>Oct</a:t>
            </a:r>
            <a:r>
              <a:rPr lang="hu-HU" dirty="0" smtClean="0"/>
              <a:t> 2019                 </a:t>
            </a:r>
          </a:p>
          <a:p>
            <a:endParaRPr lang="hu-HU" b="1" dirty="0" smtClean="0"/>
          </a:p>
          <a:p>
            <a:r>
              <a:rPr lang="hu-HU" b="1" dirty="0" err="1" smtClean="0"/>
              <a:t>Budget</a:t>
            </a:r>
            <a:r>
              <a:rPr lang="hu-HU" b="1" dirty="0" smtClean="0"/>
              <a:t>: </a:t>
            </a:r>
            <a:r>
              <a:rPr lang="hu-HU" dirty="0" smtClean="0"/>
              <a:t>408,156.10€</a:t>
            </a:r>
          </a:p>
          <a:p>
            <a:endParaRPr lang="hu-HU" b="1" dirty="0" smtClean="0"/>
          </a:p>
          <a:p>
            <a:r>
              <a:rPr lang="hu-HU" b="1" dirty="0" err="1" smtClean="0"/>
              <a:t>Partners</a:t>
            </a:r>
            <a:r>
              <a:rPr lang="hu-HU" b="1" dirty="0" smtClean="0"/>
              <a:t>: </a:t>
            </a:r>
            <a:r>
              <a:rPr lang="hu-HU" dirty="0" smtClean="0"/>
              <a:t>SNC SR- ANPI</a:t>
            </a:r>
          </a:p>
          <a:p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92330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1026" name="Picture 2" descr="http://npslovenskykras.sopsr.sk/wp-content/uploads/2019/07/DSCN1852-300x2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95" y="1315593"/>
            <a:ext cx="5952744" cy="4464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552" y="1380172"/>
            <a:ext cx="5780532" cy="4335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61864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684" y="380254"/>
            <a:ext cx="4247875" cy="3185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156" y="3616071"/>
            <a:ext cx="4046252" cy="3034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 descr="http://npslovenskykras.sopsr.sk/wp-content/uploads/2018/05/drien2-e152594034833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573" y="2018093"/>
            <a:ext cx="7599425" cy="4620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18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k-SK" dirty="0" smtClean="0"/>
              <a:t>Done: </a:t>
            </a:r>
            <a:r>
              <a:rPr lang="sk-SK" dirty="0" err="1" smtClean="0"/>
              <a:t>Leaflet</a:t>
            </a:r>
            <a:r>
              <a:rPr lang="sk-SK" dirty="0" smtClean="0"/>
              <a:t>, </a:t>
            </a:r>
            <a:r>
              <a:rPr lang="sk-SK" dirty="0" err="1" smtClean="0"/>
              <a:t>poster</a:t>
            </a:r>
            <a:r>
              <a:rPr lang="sk-SK" dirty="0" smtClean="0"/>
              <a:t> and </a:t>
            </a:r>
            <a:r>
              <a:rPr lang="sk-SK" dirty="0" err="1" smtClean="0"/>
              <a:t>brochure</a:t>
            </a:r>
            <a:r>
              <a:rPr lang="sk-SK" dirty="0" smtClean="0"/>
              <a:t> on </a:t>
            </a:r>
            <a:r>
              <a:rPr lang="sk-SK" dirty="0" err="1" smtClean="0"/>
              <a:t>habitat</a:t>
            </a:r>
            <a:r>
              <a:rPr lang="sk-SK" dirty="0" smtClean="0"/>
              <a:t> </a:t>
            </a:r>
            <a:r>
              <a:rPr lang="sk-SK" dirty="0" err="1" smtClean="0"/>
              <a:t>revitalisation</a:t>
            </a:r>
            <a:r>
              <a:rPr lang="sk-SK" dirty="0" smtClean="0"/>
              <a:t> </a:t>
            </a:r>
            <a:r>
              <a:rPr lang="sk-SK" dirty="0" err="1" smtClean="0"/>
              <a:t>elaborated</a:t>
            </a:r>
            <a:r>
              <a:rPr lang="sk-SK" dirty="0" smtClean="0"/>
              <a:t> and </a:t>
            </a:r>
            <a:r>
              <a:rPr lang="sk-SK" dirty="0" err="1" smtClean="0"/>
              <a:t>printed</a:t>
            </a:r>
            <a:endParaRPr lang="sk-SK" dirty="0" smtClean="0"/>
          </a:p>
          <a:p>
            <a:pPr marL="0" indent="0">
              <a:buNone/>
            </a:pPr>
            <a:r>
              <a:rPr lang="sk-SK" dirty="0" smtClean="0"/>
              <a:t>To do: </a:t>
            </a:r>
            <a:r>
              <a:rPr lang="sk-SK" dirty="0" err="1" smtClean="0"/>
              <a:t>Organise</a:t>
            </a:r>
            <a:r>
              <a:rPr lang="sk-SK" dirty="0" smtClean="0"/>
              <a:t> </a:t>
            </a:r>
            <a:r>
              <a:rPr lang="sk-SK" dirty="0" err="1" smtClean="0"/>
              <a:t>the</a:t>
            </a:r>
            <a:r>
              <a:rPr lang="sk-SK" dirty="0" smtClean="0"/>
              <a:t>  </a:t>
            </a:r>
            <a:r>
              <a:rPr lang="sk-SK" dirty="0" err="1" smtClean="0"/>
              <a:t>workhsops</a:t>
            </a:r>
            <a:r>
              <a:rPr lang="sk-SK" dirty="0" smtClean="0"/>
              <a:t> and </a:t>
            </a:r>
            <a:r>
              <a:rPr lang="sk-SK" dirty="0" err="1" smtClean="0"/>
              <a:t>excursions</a:t>
            </a:r>
            <a:r>
              <a:rPr lang="sk-SK" dirty="0"/>
              <a:t>.</a:t>
            </a:r>
            <a:endParaRPr lang="sk-SK" dirty="0" smtClean="0"/>
          </a:p>
          <a:p>
            <a:pPr marL="0" indent="0">
              <a:buNone/>
            </a:pPr>
            <a:r>
              <a:rPr lang="sk-SK" dirty="0" err="1" smtClean="0"/>
              <a:t>R</a:t>
            </a:r>
            <a:r>
              <a:rPr lang="sk-SK" dirty="0" err="1" smtClean="0"/>
              <a:t>ealise</a:t>
            </a:r>
            <a:r>
              <a:rPr lang="sk-SK" dirty="0" smtClean="0"/>
              <a:t> </a:t>
            </a:r>
            <a:r>
              <a:rPr lang="sk-SK" dirty="0" err="1" smtClean="0"/>
              <a:t>the</a:t>
            </a:r>
            <a:r>
              <a:rPr lang="sk-SK" dirty="0" smtClean="0"/>
              <a:t> </a:t>
            </a:r>
            <a:r>
              <a:rPr lang="sk-SK" dirty="0" err="1" smtClean="0"/>
              <a:t>management</a:t>
            </a:r>
            <a:r>
              <a:rPr lang="sk-SK" dirty="0" smtClean="0"/>
              <a:t> </a:t>
            </a:r>
            <a:r>
              <a:rPr lang="sk-SK" dirty="0" err="1" smtClean="0"/>
              <a:t>measures</a:t>
            </a:r>
            <a:r>
              <a:rPr lang="sk-SK" dirty="0" smtClean="0"/>
              <a:t> in </a:t>
            </a:r>
            <a:r>
              <a:rPr lang="sk-SK" dirty="0" err="1" smtClean="0"/>
              <a:t>the</a:t>
            </a:r>
            <a:r>
              <a:rPr lang="sk-SK" dirty="0" smtClean="0"/>
              <a:t> </a:t>
            </a:r>
            <a:r>
              <a:rPr lang="sk-SK" dirty="0" err="1" smtClean="0"/>
              <a:t>field</a:t>
            </a:r>
            <a:r>
              <a:rPr lang="sk-SK" dirty="0" smtClean="0"/>
              <a:t>.</a:t>
            </a:r>
            <a:endParaRPr lang="sk-SK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065212" y="420621"/>
            <a:ext cx="10058402" cy="110337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k-SK" dirty="0" smtClean="0"/>
              <a:t/>
            </a:r>
            <a:br>
              <a:rPr lang="sk-SK" dirty="0" smtClean="0"/>
            </a:br>
            <a:r>
              <a:rPr lang="sk-SK" dirty="0" err="1" smtClean="0"/>
              <a:t>Natural</a:t>
            </a:r>
            <a:r>
              <a:rPr lang="sk-SK" dirty="0" smtClean="0"/>
              <a:t> park </a:t>
            </a:r>
            <a:r>
              <a:rPr lang="sk-SK" dirty="0" err="1" smtClean="0"/>
              <a:t>Szigetköz</a:t>
            </a:r>
            <a:r>
              <a:rPr lang="sk-SK" dirty="0" smtClean="0"/>
              <a:t> </a:t>
            </a:r>
            <a:r>
              <a:rPr lang="sk-SK" dirty="0"/>
              <a:t>– Žitný </a:t>
            </a:r>
            <a:r>
              <a:rPr lang="sk-SK" dirty="0" smtClean="0"/>
              <a:t>ostrov</a:t>
            </a:r>
            <a:endParaRPr lang="sk-SK" dirty="0"/>
          </a:p>
        </p:txBody>
      </p:sp>
      <p:sp>
        <p:nvSpPr>
          <p:cNvPr id="7" name="Obdĺžnik 17"/>
          <p:cNvSpPr/>
          <p:nvPr/>
        </p:nvSpPr>
        <p:spPr>
          <a:xfrm>
            <a:off x="8993708" y="1709474"/>
            <a:ext cx="284579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b="1" dirty="0" err="1" smtClean="0"/>
              <a:t>Lifetime</a:t>
            </a:r>
            <a:r>
              <a:rPr lang="hu-HU" b="1" dirty="0" smtClean="0"/>
              <a:t>: </a:t>
            </a:r>
          </a:p>
          <a:p>
            <a:r>
              <a:rPr lang="hu-HU" b="1" dirty="0" err="1" smtClean="0"/>
              <a:t>Nov</a:t>
            </a:r>
            <a:r>
              <a:rPr lang="hu-HU" b="1" dirty="0" smtClean="0"/>
              <a:t> </a:t>
            </a:r>
            <a:r>
              <a:rPr lang="hu-HU" dirty="0" smtClean="0"/>
              <a:t>2017 </a:t>
            </a:r>
            <a:r>
              <a:rPr lang="hu-HU" dirty="0"/>
              <a:t>– </a:t>
            </a:r>
            <a:r>
              <a:rPr lang="hu-HU" dirty="0" err="1" smtClean="0"/>
              <a:t>Oct</a:t>
            </a:r>
            <a:r>
              <a:rPr lang="hu-HU" dirty="0" smtClean="0"/>
              <a:t> 2019                  </a:t>
            </a:r>
          </a:p>
          <a:p>
            <a:endParaRPr lang="hu-HU" b="1" dirty="0" smtClean="0"/>
          </a:p>
          <a:p>
            <a:r>
              <a:rPr lang="hu-HU" b="1" dirty="0" err="1" smtClean="0"/>
              <a:t>Budget</a:t>
            </a:r>
            <a:r>
              <a:rPr lang="hu-HU" b="1" dirty="0" smtClean="0"/>
              <a:t>: </a:t>
            </a:r>
            <a:r>
              <a:rPr lang="hu-HU" dirty="0" smtClean="0"/>
              <a:t>464,458.41€</a:t>
            </a:r>
          </a:p>
          <a:p>
            <a:endParaRPr lang="hu-HU" b="1" dirty="0" smtClean="0"/>
          </a:p>
          <a:p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3944601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755" y="162378"/>
            <a:ext cx="4954588" cy="44363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sz="20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Contact</a:t>
            </a:r>
            <a:r>
              <a:rPr lang="sk-SK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0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sk-SK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0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Bükk</a:t>
            </a:r>
            <a:r>
              <a:rPr lang="sk-SK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NP</a:t>
            </a:r>
          </a:p>
          <a:p>
            <a:pPr marL="0" indent="0">
              <a:buNone/>
            </a:pPr>
            <a:r>
              <a:rPr lang="sk-S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 Cerová vrchovina</a:t>
            </a:r>
          </a:p>
          <a:p>
            <a:pPr marL="0" indent="0">
              <a:buNone/>
            </a:pPr>
            <a:r>
              <a:rPr lang="sk-S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Eva </a:t>
            </a:r>
            <a:r>
              <a:rPr lang="sk-SK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Belanová</a:t>
            </a:r>
            <a:r>
              <a:rPr lang="sk-S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k-SK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Director</a:t>
            </a:r>
            <a:endParaRPr lang="sk-SK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+421 903 298 </a:t>
            </a:r>
            <a:r>
              <a:rPr lang="sk-S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147</a:t>
            </a:r>
          </a:p>
          <a:p>
            <a:pPr marL="0" indent="0">
              <a:buNone/>
            </a:pPr>
            <a:r>
              <a:rPr lang="sk-SK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eva.belanova@sopsr.sk</a:t>
            </a:r>
            <a:endParaRPr lang="sk-SK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k-S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2019-2020 </a:t>
            </a:r>
            <a:r>
              <a:rPr lang="sk-SK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</a:t>
            </a:r>
            <a:r>
              <a:rPr lang="sk-S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</a:t>
            </a:r>
            <a:r>
              <a:rPr lang="sk-S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sk-S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Bükk</a:t>
            </a: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SNC SR to </a:t>
            </a:r>
            <a:r>
              <a:rPr lang="sk-SK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sk-S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signed</a:t>
            </a:r>
            <a:r>
              <a:rPr lang="sk-S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</a:t>
            </a:r>
            <a:r>
              <a:rPr lang="sk-S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sk-S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Conference</a:t>
            </a:r>
            <a:r>
              <a:rPr lang="sk-S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on 03/10/2019 </a:t>
            </a: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Slovakia.</a:t>
            </a:r>
            <a:endParaRPr lang="sk-SK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k-S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2971" y="176440"/>
            <a:ext cx="5363936" cy="36036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sz="2000" b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Contact</a:t>
            </a:r>
            <a:r>
              <a:rPr lang="sk-SK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000" b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sk-SK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0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Fertö-Hanság</a:t>
            </a:r>
            <a:r>
              <a:rPr lang="sk-SK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NP</a:t>
            </a:r>
            <a:endParaRPr lang="sk-SK" sz="20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k-S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 </a:t>
            </a:r>
            <a:r>
              <a:rPr lang="sk-SK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Ponitire</a:t>
            </a:r>
            <a:r>
              <a:rPr lang="sk-S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Dunajské Luhy </a:t>
            </a:r>
            <a:endParaRPr lang="sk-SK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k-S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Radimír </a:t>
            </a:r>
            <a:r>
              <a:rPr lang="sk-SK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Siklienka</a:t>
            </a:r>
            <a:r>
              <a:rPr lang="sk-S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k-SK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Director</a:t>
            </a:r>
            <a:endParaRPr lang="sk-SK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sk-S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421 </a:t>
            </a: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903 298 </a:t>
            </a:r>
            <a:r>
              <a:rPr lang="sk-S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310</a:t>
            </a:r>
          </a:p>
          <a:p>
            <a:pPr marL="0" indent="0">
              <a:buNone/>
            </a:pPr>
            <a:r>
              <a:rPr lang="sk-SK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radimir.siklienka@sopsr.sk</a:t>
            </a:r>
            <a:endParaRPr lang="sk-SK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5924549" y="3529240"/>
            <a:ext cx="5363936" cy="251777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7472" indent="-347472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0664" indent="-283464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k-SK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Contact</a:t>
            </a:r>
            <a:r>
              <a:rPr lang="sk-SK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sk-SK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new LIFE </a:t>
            </a:r>
            <a:r>
              <a:rPr lang="sk-SK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</a:t>
            </a:r>
            <a:endParaRPr lang="sk-SK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SNC SR </a:t>
            </a:r>
            <a:r>
              <a:rPr lang="sk-SK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Headquarters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Banská Bystrica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Daniel Baláž, </a:t>
            </a:r>
            <a:r>
              <a:rPr lang="sk-SK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Head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Section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Projects</a:t>
            </a:r>
            <a:endParaRPr lang="sk-SK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+ 421 903 298 116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sk-SK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daniel.balaz@sopsr.sk</a:t>
            </a:r>
            <a:endParaRPr lang="sk-SK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777387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Ilustrácia prírody 16:9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_9532653_TF03431377_TF03431377" id="{9F90FF6D-05B7-40D5-ABF5-23BF3A295D4F}" vid="{7B270E38-AAD2-40F7-82D7-C49F24BBD488}"/>
    </a:ext>
  </a:extLst>
</a:theme>
</file>

<file path=ppt/theme/theme2.xml><?xml version="1.0" encoding="utf-8"?>
<a:theme xmlns:a="http://schemas.openxmlformats.org/drawingml/2006/main" name="Motív balíka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ív balíka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Prírodná prezentácia s ilustrovaným dizajnom prírodnej scenérie (širokouhlý formát)</Template>
  <TotalTime>297</TotalTime>
  <Words>266</Words>
  <Application>Microsoft Office PowerPoint</Application>
  <PresentationFormat>Custom</PresentationFormat>
  <Paragraphs>45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Ilustrácia prírody 16:9</vt:lpstr>
      <vt:lpstr> SK- HU WORKING GROUP ON NATURE CONSERVATION  13 September 2019 Budapest  UPDATE ON COMMON PROJECTS </vt:lpstr>
      <vt:lpstr>PowerPoint Presentation</vt:lpstr>
      <vt:lpstr>PowerPoint Presentation</vt:lpstr>
      <vt:lpstr>PowerPoint Presentation</vt:lpstr>
      <vt:lpstr> Natural park Szigetköz – Žitný ostrov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Projekt „Úžasný vtáčí svet bez hraníc“  „Birds without Borders“</dc:title>
  <dc:creator>Balazova</dc:creator>
  <cp:lastModifiedBy>Thompson</cp:lastModifiedBy>
  <cp:revision>30</cp:revision>
  <dcterms:created xsi:type="dcterms:W3CDTF">2018-02-16T10:38:52Z</dcterms:created>
  <dcterms:modified xsi:type="dcterms:W3CDTF">2019-09-11T08:06:05Z</dcterms:modified>
</cp:coreProperties>
</file>