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80" r:id="rId4"/>
    <p:sldId id="281" r:id="rId5"/>
    <p:sldId id="282" r:id="rId6"/>
    <p:sldId id="283" r:id="rId7"/>
    <p:sldId id="284" r:id="rId8"/>
    <p:sldId id="288" r:id="rId9"/>
    <p:sldId id="271" r:id="rId10"/>
  </p:sldIdLst>
  <p:sldSz cx="24380825" cy="13714413"/>
  <p:notesSz cx="6858000" cy="9144000"/>
  <p:defaultTextStyle>
    <a:defPPr>
      <a:defRPr lang="en-US"/>
    </a:defPPr>
    <a:lvl1pPr marL="0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1pPr>
    <a:lvl2pPr marL="914127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2pPr>
    <a:lvl3pPr marL="1828252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3pPr>
    <a:lvl4pPr marL="2742379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4pPr>
    <a:lvl5pPr marL="3656503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5pPr>
    <a:lvl6pPr marL="4570628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6pPr>
    <a:lvl7pPr marL="5484755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7pPr>
    <a:lvl8pPr marL="6398880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8pPr>
    <a:lvl9pPr marL="7313007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32" autoAdjust="0"/>
    <p:restoredTop sz="94666" autoAdjust="0"/>
  </p:normalViewPr>
  <p:slideViewPr>
    <p:cSldViewPr snapToGrid="0">
      <p:cViewPr varScale="1">
        <p:scale>
          <a:sx n="56" d="100"/>
          <a:sy n="56" d="100"/>
        </p:scale>
        <p:origin x="58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6" d="100"/>
          <a:sy n="96" d="100"/>
        </p:scale>
        <p:origin x="288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A57144-1CBB-4515-B696-16F63A0D6277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A259D-87B2-48A8-8896-0559A1CBD7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460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127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252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2379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6503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0628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4755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8880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007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- light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260157" y="6382328"/>
            <a:ext cx="18332511" cy="1231106"/>
          </a:xfrm>
        </p:spPr>
        <p:txBody>
          <a:bodyPr wrap="square" lIns="0" tIns="0" rIns="0" bIns="0" anchor="ctr">
            <a:spAutoFit/>
          </a:bodyPr>
          <a:lstStyle>
            <a:lvl1pPr algn="l">
              <a:defRPr sz="800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19136392" y="12705989"/>
            <a:ext cx="3985698" cy="461665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defRPr sz="3000">
                <a:solidFill>
                  <a:schemeClr val="dk2"/>
                </a:solidFill>
              </a:defRPr>
            </a:lvl1pPr>
          </a:lstStyle>
          <a:p>
            <a:fld id="{D5906656-A9BE-4917-BFD7-16C60DDEE872}" type="datetime1">
              <a:rPr lang="nb-NO" smtClean="0"/>
              <a:t>14.10.2021</a:t>
            </a:fld>
            <a:endParaRPr lang="nb-NO" dirty="0"/>
          </a:p>
        </p:txBody>
      </p:sp>
      <p:sp>
        <p:nvSpPr>
          <p:cNvPr id="13" name="Plassholder f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260157" y="12153389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 err="1"/>
              <a:t>Name</a:t>
            </a:r>
            <a:endParaRPr lang="en-GB" dirty="0"/>
          </a:p>
        </p:txBody>
      </p:sp>
      <p:sp>
        <p:nvSpPr>
          <p:cNvPr id="14" name="Plassholder f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1260157" y="12707725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en-GB" dirty="0"/>
          </a:p>
        </p:txBody>
      </p:sp>
      <p:sp>
        <p:nvSpPr>
          <p:cNvPr id="17" name="Plassholder for tekst 12"/>
          <p:cNvSpPr>
            <a:spLocks noGrp="1"/>
          </p:cNvSpPr>
          <p:nvPr>
            <p:ph type="body" sz="quarter" idx="15" hasCustomPrompt="1"/>
          </p:nvPr>
        </p:nvSpPr>
        <p:spPr>
          <a:xfrm>
            <a:off x="10200074" y="12146546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/>
              <a:t>Office</a:t>
            </a:r>
            <a:endParaRPr lang="en-GB" dirty="0"/>
          </a:p>
        </p:txBody>
      </p:sp>
      <p:sp>
        <p:nvSpPr>
          <p:cNvPr id="18" name="Plassholder for tekst 12"/>
          <p:cNvSpPr>
            <a:spLocks noGrp="1"/>
          </p:cNvSpPr>
          <p:nvPr>
            <p:ph type="body" sz="quarter" idx="16" hasCustomPrompt="1"/>
          </p:nvPr>
        </p:nvSpPr>
        <p:spPr>
          <a:xfrm>
            <a:off x="10200075" y="12705989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/>
              <a:t>Company</a:t>
            </a:r>
            <a:endParaRPr lang="en-GB" dirty="0"/>
          </a:p>
        </p:txBody>
      </p:sp>
      <p:pic>
        <p:nvPicPr>
          <p:cNvPr id="20" name="Bild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24380825" cy="241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559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iagram 1"/>
          <p:cNvSpPr>
            <a:spLocks noGrp="1"/>
          </p:cNvSpPr>
          <p:nvPr>
            <p:ph type="chart" sz="quarter" idx="11" hasCustomPrompt="1"/>
          </p:nvPr>
        </p:nvSpPr>
        <p:spPr>
          <a:xfrm>
            <a:off x="5742718" y="1168400"/>
            <a:ext cx="17375190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the icon to add a chart</a:t>
            </a:r>
          </a:p>
        </p:txBody>
      </p:sp>
      <p:sp>
        <p:nvSpPr>
          <p:cNvPr id="6" name="Plassholder for innhold 2"/>
          <p:cNvSpPr>
            <a:spLocks noGrp="1"/>
          </p:cNvSpPr>
          <p:nvPr>
            <p:ph idx="12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smtClean="0"/>
              <a:t>Click to add text</a:t>
            </a:r>
          </a:p>
          <a:p>
            <a:pPr lvl="1"/>
            <a:r>
              <a:rPr lang="nb-NO" dirty="0" smtClean="0"/>
              <a:t>Second level</a:t>
            </a:r>
          </a:p>
          <a:p>
            <a:pPr lvl="2"/>
            <a:r>
              <a:rPr lang="nb-NO" dirty="0" smtClean="0"/>
              <a:t>Third level</a:t>
            </a:r>
          </a:p>
          <a:p>
            <a:pPr lvl="3"/>
            <a:r>
              <a:rPr lang="nb-NO" dirty="0" smtClean="0"/>
              <a:t>Fourth level</a:t>
            </a:r>
          </a:p>
          <a:p>
            <a:pPr lvl="4"/>
            <a:r>
              <a:rPr lang="nb-NO" dirty="0" smtClean="0"/>
              <a:t>Fifth level</a:t>
            </a:r>
            <a:endParaRPr lang="nb-NO" dirty="0"/>
          </a:p>
        </p:txBody>
      </p:sp>
      <p:sp>
        <p:nvSpPr>
          <p:cNvPr id="8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8680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diagram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iagram 1"/>
          <p:cNvSpPr>
            <a:spLocks noGrp="1"/>
          </p:cNvSpPr>
          <p:nvPr>
            <p:ph type="chart" sz="quarter" idx="11" hasCustomPrompt="1"/>
          </p:nvPr>
        </p:nvSpPr>
        <p:spPr>
          <a:xfrm>
            <a:off x="5742718" y="1168400"/>
            <a:ext cx="17375190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the icon to add a chart</a:t>
            </a:r>
          </a:p>
        </p:txBody>
      </p:sp>
      <p:sp>
        <p:nvSpPr>
          <p:cNvPr id="6" name="Plassholder for innhold 2"/>
          <p:cNvSpPr>
            <a:spLocks noGrp="1"/>
          </p:cNvSpPr>
          <p:nvPr>
            <p:ph idx="12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smtClean="0"/>
              <a:t>Click to add text</a:t>
            </a:r>
          </a:p>
          <a:p>
            <a:pPr lvl="1"/>
            <a:r>
              <a:rPr lang="nb-NO" dirty="0" smtClean="0"/>
              <a:t>Second level</a:t>
            </a:r>
          </a:p>
          <a:p>
            <a:pPr lvl="2"/>
            <a:r>
              <a:rPr lang="nb-NO" dirty="0" smtClean="0"/>
              <a:t>Third level</a:t>
            </a:r>
          </a:p>
          <a:p>
            <a:pPr lvl="3"/>
            <a:r>
              <a:rPr lang="nb-NO" dirty="0" smtClean="0"/>
              <a:t>Fourth level</a:t>
            </a:r>
          </a:p>
          <a:p>
            <a:pPr lvl="4"/>
            <a:r>
              <a:rPr lang="nb-NO" dirty="0" smtClean="0"/>
              <a:t>Fifth level</a:t>
            </a:r>
            <a:endParaRPr lang="nb-NO" dirty="0"/>
          </a:p>
        </p:txBody>
      </p:sp>
      <p:sp>
        <p:nvSpPr>
          <p:cNvPr id="8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2626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abell 1"/>
          <p:cNvSpPr>
            <a:spLocks noGrp="1"/>
          </p:cNvSpPr>
          <p:nvPr>
            <p:ph type="tbl" sz="quarter" idx="12" hasCustomPrompt="1"/>
          </p:nvPr>
        </p:nvSpPr>
        <p:spPr>
          <a:xfrm>
            <a:off x="5742718" y="1168400"/>
            <a:ext cx="17375191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on the icon to add a table</a:t>
            </a:r>
          </a:p>
        </p:txBody>
      </p:sp>
      <p:sp>
        <p:nvSpPr>
          <p:cNvPr id="8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smtClean="0"/>
              <a:t>Click to add text</a:t>
            </a:r>
          </a:p>
          <a:p>
            <a:pPr lvl="1"/>
            <a:r>
              <a:rPr lang="nb-NO" dirty="0" smtClean="0"/>
              <a:t>Second level</a:t>
            </a:r>
          </a:p>
          <a:p>
            <a:pPr lvl="2"/>
            <a:r>
              <a:rPr lang="nb-NO" dirty="0" smtClean="0"/>
              <a:t>Third level</a:t>
            </a:r>
          </a:p>
          <a:p>
            <a:pPr lvl="3"/>
            <a:r>
              <a:rPr lang="nb-NO" dirty="0" smtClean="0"/>
              <a:t>Fourth level</a:t>
            </a:r>
          </a:p>
          <a:p>
            <a:pPr lvl="4"/>
            <a:r>
              <a:rPr lang="nb-NO" dirty="0" smtClean="0"/>
              <a:t>Fifth level</a:t>
            </a:r>
            <a:endParaRPr lang="nb-NO" dirty="0"/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6584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abell 1"/>
          <p:cNvSpPr>
            <a:spLocks noGrp="1"/>
          </p:cNvSpPr>
          <p:nvPr>
            <p:ph type="tbl" sz="quarter" idx="12" hasCustomPrompt="1"/>
          </p:nvPr>
        </p:nvSpPr>
        <p:spPr>
          <a:xfrm>
            <a:off x="5742718" y="1168400"/>
            <a:ext cx="17375191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on the icon to add a table</a:t>
            </a:r>
          </a:p>
        </p:txBody>
      </p:sp>
      <p:sp>
        <p:nvSpPr>
          <p:cNvPr id="8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smtClean="0"/>
              <a:t>Click to add text</a:t>
            </a:r>
          </a:p>
          <a:p>
            <a:pPr lvl="1"/>
            <a:r>
              <a:rPr lang="nb-NO" dirty="0" smtClean="0"/>
              <a:t>Second level</a:t>
            </a:r>
          </a:p>
          <a:p>
            <a:pPr lvl="2"/>
            <a:r>
              <a:rPr lang="nb-NO" dirty="0" smtClean="0"/>
              <a:t>Third level</a:t>
            </a:r>
          </a:p>
          <a:p>
            <a:pPr lvl="3"/>
            <a:r>
              <a:rPr lang="nb-NO" dirty="0" smtClean="0"/>
              <a:t>Fourth level</a:t>
            </a:r>
          </a:p>
          <a:p>
            <a:pPr lvl="4"/>
            <a:r>
              <a:rPr lang="nb-NO" dirty="0" smtClean="0"/>
              <a:t>Fifth level</a:t>
            </a:r>
            <a:endParaRPr lang="nb-NO" dirty="0"/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945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text red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157" y="5633541"/>
            <a:ext cx="21028462" cy="1384995"/>
          </a:xfrm>
        </p:spPr>
        <p:txBody>
          <a:bodyPr anchor="ctr"/>
          <a:lstStyle>
            <a:lvl1pPr>
              <a:defRPr sz="9000">
                <a:solidFill>
                  <a:schemeClr val="lt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Freeform 9"/>
          <p:cNvSpPr>
            <a:spLocks/>
          </p:cNvSpPr>
          <p:nvPr userDrawn="1"/>
        </p:nvSpPr>
        <p:spPr bwMode="auto">
          <a:xfrm>
            <a:off x="2609850" y="12903932"/>
            <a:ext cx="155575" cy="161925"/>
          </a:xfrm>
          <a:custGeom>
            <a:avLst/>
            <a:gdLst>
              <a:gd name="T0" fmla="*/ 98 w 98"/>
              <a:gd name="T1" fmla="*/ 102 h 102"/>
              <a:gd name="T2" fmla="*/ 0 w 98"/>
              <a:gd name="T3" fmla="*/ 102 h 102"/>
              <a:gd name="T4" fmla="*/ 0 w 98"/>
              <a:gd name="T5" fmla="*/ 0 h 102"/>
              <a:gd name="T6" fmla="*/ 98 w 98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102">
                <a:moveTo>
                  <a:pt x="98" y="102"/>
                </a:moveTo>
                <a:lnTo>
                  <a:pt x="0" y="102"/>
                </a:lnTo>
                <a:lnTo>
                  <a:pt x="0" y="0"/>
                </a:lnTo>
                <a:lnTo>
                  <a:pt x="98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tangle 10"/>
          <p:cNvSpPr>
            <a:spLocks noChangeArrowheads="1"/>
          </p:cNvSpPr>
          <p:nvPr userDrawn="1"/>
        </p:nvSpPr>
        <p:spPr bwMode="auto">
          <a:xfrm>
            <a:off x="2455863" y="12903932"/>
            <a:ext cx="153988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Freeform 11"/>
          <p:cNvSpPr>
            <a:spLocks/>
          </p:cNvSpPr>
          <p:nvPr userDrawn="1"/>
        </p:nvSpPr>
        <p:spPr bwMode="auto">
          <a:xfrm>
            <a:off x="2765425" y="12746770"/>
            <a:ext cx="158750" cy="476250"/>
          </a:xfrm>
          <a:custGeom>
            <a:avLst/>
            <a:gdLst>
              <a:gd name="T0" fmla="*/ 0 w 100"/>
              <a:gd name="T1" fmla="*/ 0 h 300"/>
              <a:gd name="T2" fmla="*/ 0 w 100"/>
              <a:gd name="T3" fmla="*/ 201 h 300"/>
              <a:gd name="T4" fmla="*/ 100 w 100"/>
              <a:gd name="T5" fmla="*/ 300 h 300"/>
              <a:gd name="T6" fmla="*/ 100 w 100"/>
              <a:gd name="T7" fmla="*/ 0 h 300"/>
              <a:gd name="T8" fmla="*/ 0 w 100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300">
                <a:moveTo>
                  <a:pt x="0" y="0"/>
                </a:moveTo>
                <a:lnTo>
                  <a:pt x="0" y="201"/>
                </a:lnTo>
                <a:lnTo>
                  <a:pt x="100" y="300"/>
                </a:lnTo>
                <a:lnTo>
                  <a:pt x="100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Line 14"/>
          <p:cNvSpPr>
            <a:spLocks noChangeShapeType="1"/>
          </p:cNvSpPr>
          <p:nvPr userDrawn="1"/>
        </p:nvSpPr>
        <p:spPr bwMode="auto">
          <a:xfrm>
            <a:off x="2924175" y="13065857"/>
            <a:ext cx="2144395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7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204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text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157" y="5633541"/>
            <a:ext cx="21028462" cy="1384995"/>
          </a:xfrm>
        </p:spPr>
        <p:txBody>
          <a:bodyPr anchor="ctr"/>
          <a:lstStyle>
            <a:lvl1pPr>
              <a:defRPr sz="9000">
                <a:solidFill>
                  <a:schemeClr val="lt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Freeform 9"/>
          <p:cNvSpPr>
            <a:spLocks/>
          </p:cNvSpPr>
          <p:nvPr userDrawn="1"/>
        </p:nvSpPr>
        <p:spPr bwMode="auto">
          <a:xfrm>
            <a:off x="2609850" y="12903932"/>
            <a:ext cx="155575" cy="161925"/>
          </a:xfrm>
          <a:custGeom>
            <a:avLst/>
            <a:gdLst>
              <a:gd name="T0" fmla="*/ 98 w 98"/>
              <a:gd name="T1" fmla="*/ 102 h 102"/>
              <a:gd name="T2" fmla="*/ 0 w 98"/>
              <a:gd name="T3" fmla="*/ 102 h 102"/>
              <a:gd name="T4" fmla="*/ 0 w 98"/>
              <a:gd name="T5" fmla="*/ 0 h 102"/>
              <a:gd name="T6" fmla="*/ 98 w 98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102">
                <a:moveTo>
                  <a:pt x="98" y="102"/>
                </a:moveTo>
                <a:lnTo>
                  <a:pt x="0" y="102"/>
                </a:lnTo>
                <a:lnTo>
                  <a:pt x="0" y="0"/>
                </a:lnTo>
                <a:lnTo>
                  <a:pt x="98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tangle 10"/>
          <p:cNvSpPr>
            <a:spLocks noChangeArrowheads="1"/>
          </p:cNvSpPr>
          <p:nvPr userDrawn="1"/>
        </p:nvSpPr>
        <p:spPr bwMode="auto">
          <a:xfrm>
            <a:off x="2455863" y="12903932"/>
            <a:ext cx="153988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Freeform 11"/>
          <p:cNvSpPr>
            <a:spLocks/>
          </p:cNvSpPr>
          <p:nvPr userDrawn="1"/>
        </p:nvSpPr>
        <p:spPr bwMode="auto">
          <a:xfrm>
            <a:off x="2765425" y="12746770"/>
            <a:ext cx="158750" cy="476250"/>
          </a:xfrm>
          <a:custGeom>
            <a:avLst/>
            <a:gdLst>
              <a:gd name="T0" fmla="*/ 0 w 100"/>
              <a:gd name="T1" fmla="*/ 0 h 300"/>
              <a:gd name="T2" fmla="*/ 0 w 100"/>
              <a:gd name="T3" fmla="*/ 201 h 300"/>
              <a:gd name="T4" fmla="*/ 100 w 100"/>
              <a:gd name="T5" fmla="*/ 300 h 300"/>
              <a:gd name="T6" fmla="*/ 100 w 100"/>
              <a:gd name="T7" fmla="*/ 0 h 300"/>
              <a:gd name="T8" fmla="*/ 0 w 100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300">
                <a:moveTo>
                  <a:pt x="0" y="0"/>
                </a:moveTo>
                <a:lnTo>
                  <a:pt x="0" y="201"/>
                </a:lnTo>
                <a:lnTo>
                  <a:pt x="100" y="300"/>
                </a:lnTo>
                <a:lnTo>
                  <a:pt x="100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Line 14"/>
          <p:cNvSpPr>
            <a:spLocks noChangeShapeType="1"/>
          </p:cNvSpPr>
          <p:nvPr userDrawn="1"/>
        </p:nvSpPr>
        <p:spPr bwMode="auto">
          <a:xfrm>
            <a:off x="2924175" y="13065857"/>
            <a:ext cx="2144395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7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927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text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157" y="5633541"/>
            <a:ext cx="21028462" cy="1384995"/>
          </a:xfrm>
        </p:spPr>
        <p:txBody>
          <a:bodyPr anchor="ctr"/>
          <a:lstStyle>
            <a:lvl1pPr>
              <a:defRPr sz="9000">
                <a:solidFill>
                  <a:schemeClr val="lt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Freeform 9"/>
          <p:cNvSpPr>
            <a:spLocks/>
          </p:cNvSpPr>
          <p:nvPr userDrawn="1"/>
        </p:nvSpPr>
        <p:spPr bwMode="auto">
          <a:xfrm>
            <a:off x="2609850" y="12903932"/>
            <a:ext cx="155575" cy="161925"/>
          </a:xfrm>
          <a:custGeom>
            <a:avLst/>
            <a:gdLst>
              <a:gd name="T0" fmla="*/ 98 w 98"/>
              <a:gd name="T1" fmla="*/ 102 h 102"/>
              <a:gd name="T2" fmla="*/ 0 w 98"/>
              <a:gd name="T3" fmla="*/ 102 h 102"/>
              <a:gd name="T4" fmla="*/ 0 w 98"/>
              <a:gd name="T5" fmla="*/ 0 h 102"/>
              <a:gd name="T6" fmla="*/ 98 w 98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102">
                <a:moveTo>
                  <a:pt x="98" y="102"/>
                </a:moveTo>
                <a:lnTo>
                  <a:pt x="0" y="102"/>
                </a:lnTo>
                <a:lnTo>
                  <a:pt x="0" y="0"/>
                </a:lnTo>
                <a:lnTo>
                  <a:pt x="98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tangle 10"/>
          <p:cNvSpPr>
            <a:spLocks noChangeArrowheads="1"/>
          </p:cNvSpPr>
          <p:nvPr userDrawn="1"/>
        </p:nvSpPr>
        <p:spPr bwMode="auto">
          <a:xfrm>
            <a:off x="2455863" y="12903932"/>
            <a:ext cx="153988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Freeform 11"/>
          <p:cNvSpPr>
            <a:spLocks/>
          </p:cNvSpPr>
          <p:nvPr userDrawn="1"/>
        </p:nvSpPr>
        <p:spPr bwMode="auto">
          <a:xfrm>
            <a:off x="2765425" y="12746770"/>
            <a:ext cx="158750" cy="476250"/>
          </a:xfrm>
          <a:custGeom>
            <a:avLst/>
            <a:gdLst>
              <a:gd name="T0" fmla="*/ 0 w 100"/>
              <a:gd name="T1" fmla="*/ 0 h 300"/>
              <a:gd name="T2" fmla="*/ 0 w 100"/>
              <a:gd name="T3" fmla="*/ 201 h 300"/>
              <a:gd name="T4" fmla="*/ 100 w 100"/>
              <a:gd name="T5" fmla="*/ 300 h 300"/>
              <a:gd name="T6" fmla="*/ 100 w 100"/>
              <a:gd name="T7" fmla="*/ 0 h 300"/>
              <a:gd name="T8" fmla="*/ 0 w 100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300">
                <a:moveTo>
                  <a:pt x="0" y="0"/>
                </a:moveTo>
                <a:lnTo>
                  <a:pt x="0" y="201"/>
                </a:lnTo>
                <a:lnTo>
                  <a:pt x="100" y="300"/>
                </a:lnTo>
                <a:lnTo>
                  <a:pt x="100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Line 14"/>
          <p:cNvSpPr>
            <a:spLocks noChangeShapeType="1"/>
          </p:cNvSpPr>
          <p:nvPr userDrawn="1"/>
        </p:nvSpPr>
        <p:spPr bwMode="auto">
          <a:xfrm>
            <a:off x="2924175" y="13065857"/>
            <a:ext cx="2144395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7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412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436915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s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260157" y="3543261"/>
            <a:ext cx="18332511" cy="1231106"/>
          </a:xfrm>
        </p:spPr>
        <p:txBody>
          <a:bodyPr wrap="square" lIns="0" tIns="0" rIns="0" bIns="0" anchor="ctr">
            <a:spAutoFit/>
          </a:bodyPr>
          <a:lstStyle>
            <a:lvl1pPr algn="l">
              <a:defRPr sz="8000" b="1">
                <a:solidFill>
                  <a:schemeClr val="bg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pic>
        <p:nvPicPr>
          <p:cNvPr id="5" name="Bild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0"/>
            <a:ext cx="24380825" cy="2523415"/>
          </a:xfrm>
          <a:prstGeom prst="rect">
            <a:avLst/>
          </a:prstGeom>
        </p:spPr>
      </p:pic>
      <p:sp>
        <p:nvSpPr>
          <p:cNvPr id="7" name="Plassholder for tekst 6"/>
          <p:cNvSpPr>
            <a:spLocks noGrp="1"/>
          </p:cNvSpPr>
          <p:nvPr>
            <p:ph type="body" sz="quarter" idx="10" hasCustomPrompt="1"/>
          </p:nvPr>
        </p:nvSpPr>
        <p:spPr>
          <a:xfrm>
            <a:off x="1260474" y="5161524"/>
            <a:ext cx="18332193" cy="2154238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  <a:lvl2pPr marL="914263" indent="0">
              <a:buNone/>
              <a:defRPr b="1">
                <a:solidFill>
                  <a:schemeClr val="bg1"/>
                </a:solidFill>
              </a:defRPr>
            </a:lvl2pPr>
            <a:lvl3pPr marL="1828526" indent="0">
              <a:buNone/>
              <a:defRPr b="1">
                <a:solidFill>
                  <a:schemeClr val="bg1"/>
                </a:solidFill>
              </a:defRPr>
            </a:lvl3pPr>
            <a:lvl4pPr marL="2742789" indent="0">
              <a:buNone/>
              <a:defRPr b="1">
                <a:solidFill>
                  <a:schemeClr val="bg1"/>
                </a:solidFill>
              </a:defRPr>
            </a:lvl4pPr>
            <a:lvl5pPr marL="3657052" indent="0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468644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ith photo background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260157" y="6382328"/>
            <a:ext cx="18332511" cy="1231106"/>
          </a:xfrm>
        </p:spPr>
        <p:txBody>
          <a:bodyPr wrap="square" lIns="0" tIns="0" rIns="0" bIns="0" anchor="ctr">
            <a:spAutoFit/>
          </a:bodyPr>
          <a:lstStyle>
            <a:lvl1pPr algn="l">
              <a:defRPr sz="8000">
                <a:solidFill>
                  <a:schemeClr val="bg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19136392" y="12705989"/>
            <a:ext cx="3985698" cy="461665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fld id="{35900153-C3D1-4B62-A437-E57CAB8AEB13}" type="datetime1">
              <a:rPr lang="nb-NO" smtClean="0"/>
              <a:t>14.10.2021</a:t>
            </a:fld>
            <a:endParaRPr lang="nb-NO" dirty="0"/>
          </a:p>
        </p:txBody>
      </p:sp>
      <p:sp>
        <p:nvSpPr>
          <p:cNvPr id="13" name="Plassholder f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260157" y="12153389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Name</a:t>
            </a:r>
            <a:endParaRPr lang="en-GB" dirty="0"/>
          </a:p>
        </p:txBody>
      </p:sp>
      <p:sp>
        <p:nvSpPr>
          <p:cNvPr id="14" name="Plassholder f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1260157" y="12707725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en-GB" dirty="0"/>
          </a:p>
        </p:txBody>
      </p:sp>
      <p:sp>
        <p:nvSpPr>
          <p:cNvPr id="17" name="Plassholder for tekst 12"/>
          <p:cNvSpPr>
            <a:spLocks noGrp="1"/>
          </p:cNvSpPr>
          <p:nvPr>
            <p:ph type="body" sz="quarter" idx="15" hasCustomPrompt="1"/>
          </p:nvPr>
        </p:nvSpPr>
        <p:spPr>
          <a:xfrm>
            <a:off x="10200074" y="12146546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Office</a:t>
            </a:r>
            <a:endParaRPr lang="en-GB" dirty="0"/>
          </a:p>
        </p:txBody>
      </p:sp>
      <p:sp>
        <p:nvSpPr>
          <p:cNvPr id="18" name="Plassholder for tekst 12"/>
          <p:cNvSpPr>
            <a:spLocks noGrp="1"/>
          </p:cNvSpPr>
          <p:nvPr>
            <p:ph type="body" sz="quarter" idx="16" hasCustomPrompt="1"/>
          </p:nvPr>
        </p:nvSpPr>
        <p:spPr>
          <a:xfrm>
            <a:off x="10200075" y="12705989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Company</a:t>
            </a:r>
            <a:endParaRPr lang="en-GB" dirty="0"/>
          </a:p>
        </p:txBody>
      </p:sp>
      <p:pic>
        <p:nvPicPr>
          <p:cNvPr id="5" name="Bild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0"/>
            <a:ext cx="24380825" cy="252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077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86" y="3091543"/>
            <a:ext cx="21861705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smtClean="0"/>
              <a:t>Click to add text</a:t>
            </a:r>
          </a:p>
          <a:p>
            <a:pPr lvl="1"/>
            <a:r>
              <a:rPr lang="nb-NO" dirty="0" smtClean="0"/>
              <a:t>Second level</a:t>
            </a:r>
          </a:p>
          <a:p>
            <a:pPr lvl="2"/>
            <a:r>
              <a:rPr lang="nb-NO" dirty="0" smtClean="0"/>
              <a:t>Third level</a:t>
            </a:r>
          </a:p>
          <a:p>
            <a:pPr lvl="3"/>
            <a:r>
              <a:rPr lang="nb-NO" dirty="0" smtClean="0"/>
              <a:t>Fourth level</a:t>
            </a:r>
          </a:p>
          <a:p>
            <a:pPr lvl="4"/>
            <a:r>
              <a:rPr lang="nb-NO" dirty="0" smtClean="0"/>
              <a:t>Fifth level</a:t>
            </a:r>
            <a:endParaRPr lang="nb-NO" dirty="0"/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0" hasCustomPrompt="1"/>
          </p:nvPr>
        </p:nvSpPr>
        <p:spPr>
          <a:xfrm>
            <a:off x="1259560" y="2630802"/>
            <a:ext cx="21861704" cy="461665"/>
          </a:xfrm>
        </p:spPr>
        <p:txBody>
          <a:bodyPr>
            <a:spAutoFit/>
          </a:bodyPr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957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86" y="3091543"/>
            <a:ext cx="21861705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smtClean="0"/>
              <a:t>Click to add text</a:t>
            </a:r>
          </a:p>
          <a:p>
            <a:pPr lvl="1"/>
            <a:r>
              <a:rPr lang="nb-NO" dirty="0" smtClean="0"/>
              <a:t>Second level</a:t>
            </a:r>
          </a:p>
          <a:p>
            <a:pPr lvl="2"/>
            <a:r>
              <a:rPr lang="nb-NO" dirty="0" smtClean="0"/>
              <a:t>Third level</a:t>
            </a:r>
          </a:p>
          <a:p>
            <a:pPr lvl="3"/>
            <a:r>
              <a:rPr lang="nb-NO" dirty="0" smtClean="0"/>
              <a:t>Fourth level</a:t>
            </a:r>
          </a:p>
          <a:p>
            <a:pPr lvl="4"/>
            <a:r>
              <a:rPr lang="nb-NO" dirty="0" smtClean="0"/>
              <a:t>Fifth level</a:t>
            </a:r>
            <a:endParaRPr lang="nb-NO" dirty="0"/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0" hasCustomPrompt="1"/>
          </p:nvPr>
        </p:nvSpPr>
        <p:spPr>
          <a:xfrm>
            <a:off x="1259560" y="2630802"/>
            <a:ext cx="21861704" cy="461665"/>
          </a:xfrm>
        </p:spPr>
        <p:txBody>
          <a:bodyPr>
            <a:sp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7428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14689837" y="-1"/>
            <a:ext cx="9690988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14689837" y="-1"/>
            <a:ext cx="9690988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387" y="1097394"/>
            <a:ext cx="12277305" cy="1077218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8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87" y="3091543"/>
            <a:ext cx="12277306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smtClean="0"/>
              <a:t>Click to add text</a:t>
            </a:r>
          </a:p>
          <a:p>
            <a:pPr lvl="1"/>
            <a:r>
              <a:rPr lang="nb-NO" dirty="0" smtClean="0"/>
              <a:t>Second level</a:t>
            </a:r>
          </a:p>
          <a:p>
            <a:pPr lvl="2"/>
            <a:r>
              <a:rPr lang="nb-NO" dirty="0" smtClean="0"/>
              <a:t>Third level</a:t>
            </a:r>
          </a:p>
          <a:p>
            <a:pPr lvl="3"/>
            <a:r>
              <a:rPr lang="nb-NO" dirty="0" smtClean="0"/>
              <a:t>Fourth level</a:t>
            </a:r>
          </a:p>
          <a:p>
            <a:pPr lvl="4"/>
            <a:r>
              <a:rPr lang="nb-NO" dirty="0" smtClean="0"/>
              <a:t>Fifth level</a:t>
            </a:r>
            <a:endParaRPr lang="nb-NO" dirty="0"/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1" hasCustomPrompt="1"/>
          </p:nvPr>
        </p:nvSpPr>
        <p:spPr>
          <a:xfrm>
            <a:off x="1259560" y="2630802"/>
            <a:ext cx="12277305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002060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8700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photo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14689837" y="-1"/>
            <a:ext cx="9690988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14689837" y="-1"/>
            <a:ext cx="9690988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387" y="1097394"/>
            <a:ext cx="12277305" cy="1077218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8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87" y="3091543"/>
            <a:ext cx="12277306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smtClean="0"/>
              <a:t>Click to add text</a:t>
            </a:r>
          </a:p>
          <a:p>
            <a:pPr lvl="1"/>
            <a:r>
              <a:rPr lang="nb-NO" dirty="0" smtClean="0"/>
              <a:t>Second level</a:t>
            </a:r>
          </a:p>
          <a:p>
            <a:pPr lvl="2"/>
            <a:r>
              <a:rPr lang="nb-NO" dirty="0" smtClean="0"/>
              <a:t>Third level</a:t>
            </a:r>
          </a:p>
          <a:p>
            <a:pPr lvl="3"/>
            <a:r>
              <a:rPr lang="nb-NO" dirty="0" smtClean="0"/>
              <a:t>Fourth level</a:t>
            </a:r>
          </a:p>
          <a:p>
            <a:pPr lvl="4"/>
            <a:r>
              <a:rPr lang="nb-NO" dirty="0" smtClean="0"/>
              <a:t>Fifth level</a:t>
            </a:r>
            <a:endParaRPr lang="nb-NO" dirty="0"/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1" hasCustomPrompt="1"/>
          </p:nvPr>
        </p:nvSpPr>
        <p:spPr>
          <a:xfrm>
            <a:off x="1259560" y="2630802"/>
            <a:ext cx="12277305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2741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5742718" y="-1"/>
            <a:ext cx="18638107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5742717" y="-1"/>
            <a:ext cx="18638107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10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smtClean="0"/>
              <a:t>Click to add text</a:t>
            </a:r>
          </a:p>
          <a:p>
            <a:pPr lvl="1"/>
            <a:r>
              <a:rPr lang="nb-NO" dirty="0" smtClean="0"/>
              <a:t>Second level</a:t>
            </a:r>
          </a:p>
          <a:p>
            <a:pPr lvl="2"/>
            <a:r>
              <a:rPr lang="nb-NO" dirty="0" smtClean="0"/>
              <a:t>Third level</a:t>
            </a:r>
          </a:p>
          <a:p>
            <a:pPr lvl="3"/>
            <a:r>
              <a:rPr lang="nb-NO" dirty="0" smtClean="0"/>
              <a:t>Fourth level</a:t>
            </a:r>
          </a:p>
          <a:p>
            <a:pPr lvl="4"/>
            <a:r>
              <a:rPr lang="nb-NO" dirty="0" smtClean="0"/>
              <a:t>Fifth level</a:t>
            </a:r>
            <a:endParaRPr lang="nb-NO" dirty="0"/>
          </a:p>
        </p:txBody>
      </p:sp>
      <p:sp>
        <p:nvSpPr>
          <p:cNvPr id="11" name="Plassholder for tekst 8"/>
          <p:cNvSpPr>
            <a:spLocks noGrp="1"/>
          </p:cNvSpPr>
          <p:nvPr>
            <p:ph type="body" sz="quarter" idx="12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7736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hoto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5742718" y="-1"/>
            <a:ext cx="18638107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5742717" y="-1"/>
            <a:ext cx="18638107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10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/>
          <a:p>
            <a:pPr lvl="0"/>
            <a:r>
              <a:rPr lang="nb-NO" dirty="0" smtClean="0"/>
              <a:t>Click to add text</a:t>
            </a:r>
          </a:p>
          <a:p>
            <a:pPr lvl="1"/>
            <a:r>
              <a:rPr lang="nb-NO" dirty="0" smtClean="0"/>
              <a:t>Second level</a:t>
            </a:r>
          </a:p>
          <a:p>
            <a:pPr lvl="2"/>
            <a:r>
              <a:rPr lang="nb-NO" dirty="0" smtClean="0"/>
              <a:t>Third level</a:t>
            </a:r>
          </a:p>
          <a:p>
            <a:pPr lvl="3"/>
            <a:r>
              <a:rPr lang="nb-NO" dirty="0" smtClean="0"/>
              <a:t>Fourth level</a:t>
            </a:r>
          </a:p>
          <a:p>
            <a:pPr lvl="4"/>
            <a:r>
              <a:rPr lang="nb-NO" dirty="0" smtClean="0"/>
              <a:t>Fifth level</a:t>
            </a:r>
            <a:endParaRPr lang="nb-NO" dirty="0"/>
          </a:p>
        </p:txBody>
      </p:sp>
      <p:sp>
        <p:nvSpPr>
          <p:cNvPr id="11" name="Plassholder for tekst 8"/>
          <p:cNvSpPr>
            <a:spLocks noGrp="1"/>
          </p:cNvSpPr>
          <p:nvPr>
            <p:ph type="body" sz="quarter" idx="12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4334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photo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4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" name="Freeform 9"/>
          <p:cNvSpPr>
            <a:spLocks/>
          </p:cNvSpPr>
          <p:nvPr userDrawn="1"/>
        </p:nvSpPr>
        <p:spPr bwMode="auto">
          <a:xfrm>
            <a:off x="2609850" y="12903932"/>
            <a:ext cx="155575" cy="161925"/>
          </a:xfrm>
          <a:custGeom>
            <a:avLst/>
            <a:gdLst>
              <a:gd name="T0" fmla="*/ 98 w 98"/>
              <a:gd name="T1" fmla="*/ 102 h 102"/>
              <a:gd name="T2" fmla="*/ 0 w 98"/>
              <a:gd name="T3" fmla="*/ 102 h 102"/>
              <a:gd name="T4" fmla="*/ 0 w 98"/>
              <a:gd name="T5" fmla="*/ 0 h 102"/>
              <a:gd name="T6" fmla="*/ 98 w 98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102">
                <a:moveTo>
                  <a:pt x="98" y="102"/>
                </a:moveTo>
                <a:lnTo>
                  <a:pt x="0" y="102"/>
                </a:lnTo>
                <a:lnTo>
                  <a:pt x="0" y="0"/>
                </a:lnTo>
                <a:lnTo>
                  <a:pt x="98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" name="Rectangle 10"/>
          <p:cNvSpPr>
            <a:spLocks noChangeArrowheads="1"/>
          </p:cNvSpPr>
          <p:nvPr userDrawn="1"/>
        </p:nvSpPr>
        <p:spPr bwMode="auto">
          <a:xfrm>
            <a:off x="2455863" y="12903932"/>
            <a:ext cx="153988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7" name="Freeform 11"/>
          <p:cNvSpPr>
            <a:spLocks/>
          </p:cNvSpPr>
          <p:nvPr userDrawn="1"/>
        </p:nvSpPr>
        <p:spPr bwMode="auto">
          <a:xfrm>
            <a:off x="2765425" y="12746770"/>
            <a:ext cx="158750" cy="476250"/>
          </a:xfrm>
          <a:custGeom>
            <a:avLst/>
            <a:gdLst>
              <a:gd name="T0" fmla="*/ 0 w 100"/>
              <a:gd name="T1" fmla="*/ 0 h 300"/>
              <a:gd name="T2" fmla="*/ 0 w 100"/>
              <a:gd name="T3" fmla="*/ 201 h 300"/>
              <a:gd name="T4" fmla="*/ 100 w 100"/>
              <a:gd name="T5" fmla="*/ 300 h 300"/>
              <a:gd name="T6" fmla="*/ 100 w 100"/>
              <a:gd name="T7" fmla="*/ 0 h 300"/>
              <a:gd name="T8" fmla="*/ 0 w 100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300">
                <a:moveTo>
                  <a:pt x="0" y="0"/>
                </a:moveTo>
                <a:lnTo>
                  <a:pt x="0" y="201"/>
                </a:lnTo>
                <a:lnTo>
                  <a:pt x="100" y="300"/>
                </a:lnTo>
                <a:lnTo>
                  <a:pt x="100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8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0" name="Line 14"/>
          <p:cNvSpPr>
            <a:spLocks noChangeShapeType="1"/>
          </p:cNvSpPr>
          <p:nvPr userDrawn="1"/>
        </p:nvSpPr>
        <p:spPr bwMode="auto">
          <a:xfrm>
            <a:off x="2924175" y="13065857"/>
            <a:ext cx="2144395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51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133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1260386" y="1097394"/>
            <a:ext cx="21861705" cy="107721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260386" y="2647950"/>
            <a:ext cx="21861705" cy="963157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 smtClean="0"/>
              <a:t>Second level</a:t>
            </a:r>
            <a:endParaRPr lang="nb-NO" dirty="0"/>
          </a:p>
          <a:p>
            <a:pPr lvl="2"/>
            <a:r>
              <a:rPr lang="nb-NO" dirty="0" smtClean="0"/>
              <a:t>Third level</a:t>
            </a:r>
            <a:endParaRPr lang="nb-NO" dirty="0"/>
          </a:p>
          <a:p>
            <a:pPr lvl="3"/>
            <a:r>
              <a:rPr lang="nb-NO" dirty="0" smtClean="0"/>
              <a:t>Fourth level</a:t>
            </a:r>
            <a:endParaRPr lang="nb-NO" dirty="0"/>
          </a:p>
          <a:p>
            <a:pPr lvl="4"/>
            <a:r>
              <a:rPr lang="nb-NO" dirty="0" smtClean="0"/>
              <a:t>Fifth level</a:t>
            </a:r>
            <a:endParaRPr lang="nb-NO" dirty="0"/>
          </a:p>
        </p:txBody>
      </p:sp>
      <p:sp>
        <p:nvSpPr>
          <p:cNvPr id="29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" name="Freeform 9"/>
          <p:cNvSpPr>
            <a:spLocks/>
          </p:cNvSpPr>
          <p:nvPr userDrawn="1"/>
        </p:nvSpPr>
        <p:spPr bwMode="auto">
          <a:xfrm>
            <a:off x="2609850" y="12903932"/>
            <a:ext cx="155575" cy="161925"/>
          </a:xfrm>
          <a:custGeom>
            <a:avLst/>
            <a:gdLst>
              <a:gd name="T0" fmla="*/ 98 w 98"/>
              <a:gd name="T1" fmla="*/ 102 h 102"/>
              <a:gd name="T2" fmla="*/ 0 w 98"/>
              <a:gd name="T3" fmla="*/ 102 h 102"/>
              <a:gd name="T4" fmla="*/ 0 w 98"/>
              <a:gd name="T5" fmla="*/ 0 h 102"/>
              <a:gd name="T6" fmla="*/ 98 w 98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102">
                <a:moveTo>
                  <a:pt x="98" y="102"/>
                </a:moveTo>
                <a:lnTo>
                  <a:pt x="0" y="102"/>
                </a:lnTo>
                <a:lnTo>
                  <a:pt x="0" y="0"/>
                </a:lnTo>
                <a:lnTo>
                  <a:pt x="98" y="102"/>
                </a:lnTo>
                <a:close/>
              </a:path>
            </a:pathLst>
          </a:cu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" name="Rectangle 10"/>
          <p:cNvSpPr>
            <a:spLocks noChangeArrowheads="1"/>
          </p:cNvSpPr>
          <p:nvPr userDrawn="1"/>
        </p:nvSpPr>
        <p:spPr bwMode="auto">
          <a:xfrm>
            <a:off x="2455863" y="12903932"/>
            <a:ext cx="153988" cy="319088"/>
          </a:xfrm>
          <a:prstGeom prst="rect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" name="Freeform 11"/>
          <p:cNvSpPr>
            <a:spLocks/>
          </p:cNvSpPr>
          <p:nvPr userDrawn="1"/>
        </p:nvSpPr>
        <p:spPr bwMode="auto">
          <a:xfrm>
            <a:off x="2765425" y="12746770"/>
            <a:ext cx="158750" cy="476250"/>
          </a:xfrm>
          <a:custGeom>
            <a:avLst/>
            <a:gdLst>
              <a:gd name="T0" fmla="*/ 0 w 100"/>
              <a:gd name="T1" fmla="*/ 0 h 300"/>
              <a:gd name="T2" fmla="*/ 0 w 100"/>
              <a:gd name="T3" fmla="*/ 201 h 300"/>
              <a:gd name="T4" fmla="*/ 100 w 100"/>
              <a:gd name="T5" fmla="*/ 300 h 300"/>
              <a:gd name="T6" fmla="*/ 100 w 100"/>
              <a:gd name="T7" fmla="*/ 0 h 300"/>
              <a:gd name="T8" fmla="*/ 0 w 100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300">
                <a:moveTo>
                  <a:pt x="0" y="0"/>
                </a:moveTo>
                <a:lnTo>
                  <a:pt x="0" y="201"/>
                </a:lnTo>
                <a:lnTo>
                  <a:pt x="100" y="300"/>
                </a:lnTo>
                <a:lnTo>
                  <a:pt x="100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" name="Line 14"/>
          <p:cNvSpPr>
            <a:spLocks noChangeShapeType="1"/>
          </p:cNvSpPr>
          <p:nvPr userDrawn="1"/>
        </p:nvSpPr>
        <p:spPr bwMode="auto">
          <a:xfrm>
            <a:off x="2924175" y="13065857"/>
            <a:ext cx="21443950" cy="0"/>
          </a:xfrm>
          <a:prstGeom prst="line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39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354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64" r:id="rId4"/>
    <p:sldLayoutId id="2147483657" r:id="rId5"/>
    <p:sldLayoutId id="2147483665" r:id="rId6"/>
    <p:sldLayoutId id="2147483658" r:id="rId7"/>
    <p:sldLayoutId id="2147483666" r:id="rId8"/>
    <p:sldLayoutId id="2147483659" r:id="rId9"/>
    <p:sldLayoutId id="2147483660" r:id="rId10"/>
    <p:sldLayoutId id="2147483667" r:id="rId11"/>
    <p:sldLayoutId id="2147483661" r:id="rId12"/>
    <p:sldLayoutId id="2147483668" r:id="rId13"/>
    <p:sldLayoutId id="2147483651" r:id="rId14"/>
    <p:sldLayoutId id="2147483669" r:id="rId15"/>
    <p:sldLayoutId id="2147483670" r:id="rId16"/>
    <p:sldLayoutId id="2147483654" r:id="rId17"/>
    <p:sldLayoutId id="2147483663" r:id="rId18"/>
  </p:sldLayoutIdLst>
  <p:hf sldNum="0" hdr="0" ftr="0"/>
  <p:txStyles>
    <p:titleStyle>
      <a:lvl1pPr algn="l" defTabSz="1828526" rtl="0" eaLnBrk="1" latinLnBrk="0" hangingPunct="1">
        <a:lnSpc>
          <a:spcPct val="100000"/>
        </a:lnSpc>
        <a:spcBef>
          <a:spcPct val="0"/>
        </a:spcBef>
        <a:buNone/>
        <a:defRPr sz="70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31" indent="-457131" algn="l" defTabSz="1828526" rtl="0" eaLnBrk="1" latinLnBrk="0" hangingPunct="1">
        <a:lnSpc>
          <a:spcPct val="100000"/>
        </a:lnSpc>
        <a:spcBef>
          <a:spcPts val="2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1pPr>
      <a:lvl2pPr marL="1371394" indent="-457131" algn="l" defTabSz="1828526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 baseline="0">
          <a:solidFill>
            <a:schemeClr val="dk2"/>
          </a:solidFill>
          <a:latin typeface="+mn-lt"/>
          <a:ea typeface="+mn-ea"/>
          <a:cs typeface="+mn-cs"/>
        </a:defRPr>
      </a:lvl2pPr>
      <a:lvl3pPr marL="2285657" indent="-457131" algn="l" defTabSz="1828526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 baseline="0">
          <a:solidFill>
            <a:schemeClr val="dk2"/>
          </a:solidFill>
          <a:latin typeface="+mn-lt"/>
          <a:ea typeface="+mn-ea"/>
          <a:cs typeface="+mn-cs"/>
        </a:defRPr>
      </a:lvl3pPr>
      <a:lvl4pPr marL="3199920" indent="-457131" algn="l" defTabSz="1828526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4pPr>
      <a:lvl5pPr marL="4114183" indent="-457131" algn="l" defTabSz="1828526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5pPr>
      <a:lvl6pPr marL="5028446" indent="-457131" algn="l" defTabSz="18285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708" indent="-457131" algn="l" defTabSz="18285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971" indent="-457131" algn="l" defTabSz="18285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1234" indent="-457131" algn="l" defTabSz="18285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263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526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789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7051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1314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577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840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4103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449238" y="4473246"/>
            <a:ext cx="21859336" cy="3323987"/>
          </a:xfrm>
        </p:spPr>
        <p:txBody>
          <a:bodyPr/>
          <a:lstStyle/>
          <a:p>
            <a:pPr algn="ctr"/>
            <a:r>
              <a:rPr lang="sk-SK" sz="5400" dirty="0" smtClean="0"/>
              <a:t>Seminár </a:t>
            </a:r>
            <a:r>
              <a:rPr lang="sk-SK" sz="5400" dirty="0"/>
              <a:t>k príprave a spracovaniu Priebežnej správy o projekte č. 2 </a:t>
            </a:r>
            <a:r>
              <a:rPr lang="sk-SK" sz="5400" dirty="0" smtClean="0"/>
              <a:t/>
            </a:r>
            <a:br>
              <a:rPr lang="sk-SK" sz="5400" dirty="0" smtClean="0"/>
            </a:br>
            <a:r>
              <a:rPr lang="sk-SK" sz="5400" dirty="0" smtClean="0"/>
              <a:t/>
            </a:r>
            <a:br>
              <a:rPr lang="sk-SK" sz="5400" dirty="0" smtClean="0"/>
            </a:br>
            <a:r>
              <a:rPr lang="sk-SK" sz="5400" dirty="0" smtClean="0"/>
              <a:t>v rámci programu SK-Klíma</a:t>
            </a:r>
            <a:r>
              <a:rPr lang="en-GB" sz="5400" dirty="0"/>
              <a:t/>
            </a:r>
            <a:br>
              <a:rPr lang="en-GB" sz="5400" dirty="0"/>
            </a:br>
            <a:endParaRPr lang="en-GB" sz="5400" dirty="0"/>
          </a:p>
        </p:txBody>
      </p:sp>
      <p:sp>
        <p:nvSpPr>
          <p:cNvPr id="8" name="Plassholder for tekst 4"/>
          <p:cNvSpPr txBox="1">
            <a:spLocks/>
          </p:cNvSpPr>
          <p:nvPr/>
        </p:nvSpPr>
        <p:spPr>
          <a:xfrm>
            <a:off x="9351034" y="9931935"/>
            <a:ext cx="6849374" cy="923330"/>
          </a:xfrm>
          <a:prstGeom prst="rect">
            <a:avLst/>
          </a:prstGeom>
        </p:spPr>
        <p:txBody>
          <a:bodyPr/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Bratislava, </a:t>
            </a:r>
            <a:r>
              <a:rPr lang="sk-SK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14. október 2021</a:t>
            </a:r>
            <a:endParaRPr lang="en-GB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09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 txBox="1">
            <a:spLocks/>
          </p:cNvSpPr>
          <p:nvPr/>
        </p:nvSpPr>
        <p:spPr>
          <a:xfrm>
            <a:off x="1915066" y="614870"/>
            <a:ext cx="14538385" cy="830997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ctr">
            <a:spAutoFit/>
          </a:bodyPr>
          <a:lstStyle>
            <a:lvl1pPr algn="l" defTabSz="1828526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70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5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Reportovanie vecného pokroku projektu</a:t>
            </a:r>
            <a:endParaRPr lang="sk-SK" sz="5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Obdĺžnik 5"/>
          <p:cNvSpPr/>
          <p:nvPr/>
        </p:nvSpPr>
        <p:spPr>
          <a:xfrm>
            <a:off x="1759790" y="1707495"/>
            <a:ext cx="210484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Vecné plnenie projektu sa vykazuje kumulatívne v nadväznosti na predchádzajúce </a:t>
            </a:r>
            <a:r>
              <a:rPr lang="sk-SK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reportovacie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obdobie, </a:t>
            </a:r>
            <a:r>
              <a:rPr lang="sk-SK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t.j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. súhrnne za 7, resp. 8 mesiacov od začiatku realizácie projektu.</a:t>
            </a:r>
            <a:endParaRPr lang="sk-SK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Obdĺžnik 3"/>
          <p:cNvSpPr/>
          <p:nvPr/>
        </p:nvSpPr>
        <p:spPr>
          <a:xfrm>
            <a:off x="1915066" y="4059726"/>
            <a:ext cx="21048452" cy="8032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Relevantné časti PSP:</a:t>
            </a:r>
          </a:p>
          <a:p>
            <a:pPr marL="571500" indent="-571500">
              <a:spcAft>
                <a:spcPts val="1800"/>
              </a:spcAft>
              <a:buFontTx/>
              <a:buChar char="-"/>
            </a:pP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ČASŤ </a:t>
            </a:r>
            <a:r>
              <a:rPr lang="sk-SK" sz="4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 - INDIKÁTORY 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PROJEKTU,</a:t>
            </a:r>
          </a:p>
          <a:p>
            <a:pPr marL="571500" indent="-571500">
              <a:spcAft>
                <a:spcPts val="1800"/>
              </a:spcAft>
              <a:buFontTx/>
              <a:buChar char="-"/>
            </a:pPr>
            <a:r>
              <a:rPr lang="sk-SK" sz="4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ČASŤ VII - AKTIVITY 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PROJEKTU,</a:t>
            </a:r>
          </a:p>
          <a:p>
            <a:pPr marL="571500" indent="-571500">
              <a:spcAft>
                <a:spcPts val="1800"/>
              </a:spcAft>
              <a:buFontTx/>
              <a:buChar char="-"/>
            </a:pPr>
            <a:r>
              <a:rPr lang="sk-SK" sz="4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ČASŤ VIII - MÍĽNIKY 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PROJEKTU,</a:t>
            </a:r>
          </a:p>
          <a:p>
            <a:pPr marL="571500" indent="-571500">
              <a:spcAft>
                <a:spcPts val="1800"/>
              </a:spcAft>
              <a:buFontTx/>
              <a:buChar char="-"/>
            </a:pPr>
            <a:r>
              <a:rPr lang="sk-SK" sz="4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ČASŤ IX - RIZIKÁ A OSOBITNÉ 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PODMIENKY, časť Ďalšie osobitné podmienky,</a:t>
            </a:r>
          </a:p>
          <a:p>
            <a:pPr marL="571500" indent="-571500">
              <a:spcAft>
                <a:spcPts val="1800"/>
              </a:spcAft>
              <a:buFontTx/>
              <a:buChar char="-"/>
            </a:pPr>
            <a:r>
              <a:rPr lang="sk-SK" sz="4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ČASŤ X - ZOZNAM VYŇATÉHO 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ZARIADENIA,</a:t>
            </a:r>
          </a:p>
          <a:p>
            <a:pPr marL="571500" indent="-571500">
              <a:spcAft>
                <a:spcPts val="1800"/>
              </a:spcAft>
              <a:buFontTx/>
              <a:buChar char="-"/>
            </a:pPr>
            <a:r>
              <a:rPr lang="sk-SK" sz="4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ČASŤ XI - ZOZNAM OSTATNÝCH REALIZOVANÝCH PROJEKTOV PRIJÍMATEĽA A 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PARTNEROV,</a:t>
            </a:r>
          </a:p>
          <a:p>
            <a:pPr marL="571500" indent="-571500">
              <a:spcAft>
                <a:spcPts val="1800"/>
              </a:spcAft>
              <a:buFontTx/>
              <a:buChar char="-"/>
            </a:pPr>
            <a:r>
              <a:rPr lang="sk-SK" sz="4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ČASŤ XII - PRIEREZOVÉ 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OTÁZKY,</a:t>
            </a:r>
          </a:p>
          <a:p>
            <a:pPr marL="571500" indent="-571500">
              <a:spcAft>
                <a:spcPts val="1800"/>
              </a:spcAft>
              <a:buFontTx/>
              <a:buChar char="-"/>
            </a:pPr>
            <a:r>
              <a:rPr lang="sk-SK" sz="4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ČASŤ XV - ZÁVEREČNÉ ZHODNOTENIE IMPLEMENTÁCIE 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PROJEKTU</a:t>
            </a:r>
            <a:r>
              <a:rPr lang="sk-SK" sz="4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k-SK" sz="44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48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 txBox="1">
            <a:spLocks/>
          </p:cNvSpPr>
          <p:nvPr/>
        </p:nvSpPr>
        <p:spPr>
          <a:xfrm>
            <a:off x="1466492" y="315983"/>
            <a:ext cx="14538385" cy="830997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ctr">
            <a:spAutoFit/>
          </a:bodyPr>
          <a:lstStyle>
            <a:lvl1pPr algn="l" defTabSz="1828526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70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5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Reportovanie vecného pokroku projektu</a:t>
            </a:r>
            <a:endParaRPr lang="sk-SK" sz="5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Obdĺžnik 6"/>
          <p:cNvSpPr/>
          <p:nvPr/>
        </p:nvSpPr>
        <p:spPr>
          <a:xfrm>
            <a:off x="1466492" y="1330902"/>
            <a:ext cx="21048452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Príklady:</a:t>
            </a:r>
          </a:p>
          <a:p>
            <a:pPr marL="571500" indent="-571500" algn="just">
              <a:spcAft>
                <a:spcPts val="1800"/>
              </a:spcAft>
              <a:buFontTx/>
              <a:buChar char="-"/>
            </a:pP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ČASŤ </a:t>
            </a:r>
            <a:r>
              <a:rPr lang="sk-SK" sz="4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 - INDIKÁTORY 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PROJEKTU: 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reportujú sa aktuálne hodnoty indikátorov projektu za obdobie od začiatku projektu do konca 2. </a:t>
            </a:r>
            <a:r>
              <a:rPr lang="sk-SK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reportovacieho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obdobia, </a:t>
            </a:r>
            <a:r>
              <a:rPr lang="sk-SK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t.j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. schválená hodnota indikátora projektu v rámci 1. </a:t>
            </a:r>
            <a:r>
              <a:rPr lang="sk-SK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reportovacieho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obdobia (PSP1) + príspevok k hodnote daného indikátora dosiahnutý v rámci 2. </a:t>
            </a:r>
            <a:r>
              <a:rPr lang="sk-SK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reportovacieho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obdobia.</a:t>
            </a:r>
          </a:p>
        </p:txBody>
      </p:sp>
      <p:sp>
        <p:nvSpPr>
          <p:cNvPr id="8" name="Obdĺžnik 7"/>
          <p:cNvSpPr/>
          <p:nvPr/>
        </p:nvSpPr>
        <p:spPr>
          <a:xfrm>
            <a:off x="2050214" y="5358700"/>
            <a:ext cx="21048452" cy="30315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V 1. </a:t>
            </a:r>
            <a:r>
              <a:rPr lang="sk-SK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reportovacom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období bola Správcom programu schválená aktuálna hodnota </a:t>
            </a:r>
            <a:r>
              <a:rPr lang="sk-SK" sz="4400" dirty="0">
                <a:latin typeface="Calibri" panose="020F0502020204030204" pitchFamily="34" charset="0"/>
                <a:cs typeface="Calibri" panose="020F0502020204030204" pitchFamily="34" charset="0"/>
              </a:rPr>
              <a:t>pre indikátor „Počet fyzických opatrení reflektujúcich zmenu klímy zrealizovaných v 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školách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 1, </a:t>
            </a:r>
            <a:endParaRPr lang="sk-SK" sz="4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1800"/>
              </a:spcAft>
            </a:pPr>
            <a:r>
              <a:rPr lang="sk-SK" sz="440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2. </a:t>
            </a:r>
            <a:r>
              <a:rPr lang="sk-SK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reportovacom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období boli zrealizované ďalšie 2 opatrenia, v rámci PSP2 sa reportuje aktuálna hodnota 3.</a:t>
            </a:r>
            <a:endParaRPr lang="sk-SK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Obdĺžnik 8"/>
          <p:cNvSpPr/>
          <p:nvPr/>
        </p:nvSpPr>
        <p:spPr>
          <a:xfrm>
            <a:off x="2050214" y="8709389"/>
            <a:ext cx="21048452" cy="303159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V 1. </a:t>
            </a:r>
            <a:r>
              <a:rPr lang="sk-SK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reportovacom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období bola Správcom programu schválená aktuálna hodnota pre indikátor „Počet návštevníkov webového sídla“ napr. 250. </a:t>
            </a:r>
          </a:p>
          <a:p>
            <a:pPr>
              <a:spcAft>
                <a:spcPts val="1800"/>
              </a:spcAft>
            </a:pPr>
            <a:r>
              <a:rPr lang="sk-SK" sz="440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u koncu 2. </a:t>
            </a:r>
            <a:r>
              <a:rPr lang="sk-SK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reportovacieho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obdobia je návštevnosť webového sídla 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500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V 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rámci PSP2 sa reportuje aktuálna hodnota 500.</a:t>
            </a:r>
          </a:p>
        </p:txBody>
      </p:sp>
    </p:spTree>
    <p:extLst>
      <p:ext uri="{BB962C8B-B14F-4D97-AF65-F5344CB8AC3E}">
        <p14:creationId xmlns:p14="http://schemas.microsoft.com/office/powerpoint/2010/main" val="8967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 txBox="1">
            <a:spLocks/>
          </p:cNvSpPr>
          <p:nvPr/>
        </p:nvSpPr>
        <p:spPr>
          <a:xfrm>
            <a:off x="1759790" y="732905"/>
            <a:ext cx="14538385" cy="830997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ctr">
            <a:spAutoFit/>
          </a:bodyPr>
          <a:lstStyle>
            <a:lvl1pPr algn="l" defTabSz="1828526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70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5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Reportovanie vecného pokroku projektu</a:t>
            </a:r>
            <a:endParaRPr lang="sk-SK" sz="5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Obdĺžnik 6"/>
          <p:cNvSpPr/>
          <p:nvPr/>
        </p:nvSpPr>
        <p:spPr>
          <a:xfrm>
            <a:off x="1466492" y="1831234"/>
            <a:ext cx="21048452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Príklady:</a:t>
            </a:r>
          </a:p>
          <a:p>
            <a:pPr marL="571500" indent="-571500" algn="just">
              <a:spcAft>
                <a:spcPts val="1800"/>
              </a:spcAft>
              <a:buFontTx/>
              <a:buChar char="-"/>
            </a:pP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ČASŤ VII – AKTIVITY PROJEKTU: 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reportuje sa aktuálny stav implementácie danej aktivity  za obdobie od začiatku projektu do konca 2. </a:t>
            </a:r>
            <a:r>
              <a:rPr lang="sk-SK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reportovacieho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obdobia.</a:t>
            </a:r>
          </a:p>
        </p:txBody>
      </p:sp>
      <p:sp>
        <p:nvSpPr>
          <p:cNvPr id="8" name="Obdĺžnik 7"/>
          <p:cNvSpPr/>
          <p:nvPr/>
        </p:nvSpPr>
        <p:spPr>
          <a:xfrm>
            <a:off x="2050214" y="5019903"/>
            <a:ext cx="21048452" cy="30315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V 1. </a:t>
            </a:r>
            <a:r>
              <a:rPr lang="sk-SK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reportovacom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období bola v rámci aktivity 1 deklarovaná príprava verejného obstarávania.</a:t>
            </a:r>
          </a:p>
          <a:p>
            <a:pPr algn="just">
              <a:spcAft>
                <a:spcPts val="1800"/>
              </a:spcAft>
            </a:pP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V 2. </a:t>
            </a:r>
            <a:r>
              <a:rPr lang="sk-SK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reportovacom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období sa podarilo v rámci aktivity 1 verejné obstarávanie vyhlásiť, v PSP2 sa reportuje len informácia o vyhlásení verejného obstarávania.</a:t>
            </a:r>
            <a:endParaRPr lang="sk-SK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Obdĺžnik 5"/>
          <p:cNvSpPr/>
          <p:nvPr/>
        </p:nvSpPr>
        <p:spPr>
          <a:xfrm>
            <a:off x="2050214" y="8885681"/>
            <a:ext cx="21048452" cy="235449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V 1. </a:t>
            </a:r>
            <a:r>
              <a:rPr lang="sk-SK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reportovacom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období bol reportovaný detailný popis implementácie aktivity 1, ktorá bola v tomto </a:t>
            </a:r>
            <a:r>
              <a:rPr lang="sk-SK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reportovacom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období aj zrealizovaná. </a:t>
            </a:r>
          </a:p>
          <a:p>
            <a:pPr algn="just">
              <a:spcAft>
                <a:spcPts val="1800"/>
              </a:spcAft>
            </a:pP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V 2. </a:t>
            </a:r>
            <a:r>
              <a:rPr lang="sk-SK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reportovacom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období postačuje v PSP2 uviesť, že aktivita bola ukončená.</a:t>
            </a:r>
            <a:endParaRPr lang="sk-SK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7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 txBox="1">
            <a:spLocks/>
          </p:cNvSpPr>
          <p:nvPr/>
        </p:nvSpPr>
        <p:spPr>
          <a:xfrm>
            <a:off x="1759790" y="732905"/>
            <a:ext cx="14538385" cy="830997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ctr">
            <a:spAutoFit/>
          </a:bodyPr>
          <a:lstStyle>
            <a:lvl1pPr algn="l" defTabSz="1828526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70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5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Reportovanie vecného pokroku projektu</a:t>
            </a:r>
            <a:endParaRPr lang="sk-SK" sz="5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Obdĺžnik 6"/>
          <p:cNvSpPr/>
          <p:nvPr/>
        </p:nvSpPr>
        <p:spPr>
          <a:xfrm>
            <a:off x="1466492" y="1831234"/>
            <a:ext cx="21048452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Príklady:</a:t>
            </a:r>
          </a:p>
          <a:p>
            <a:pPr marL="571500" indent="-571500" algn="just">
              <a:spcAft>
                <a:spcPts val="1800"/>
              </a:spcAft>
              <a:buFontTx/>
              <a:buChar char="-"/>
            </a:pP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ČASŤ VIII – MÍĽNIKY PROJEKTU: 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reportuje sa aktuálny stav implementácie danej aktivity  za obdobie od začiatku projektu do konca 2. </a:t>
            </a:r>
            <a:r>
              <a:rPr lang="sk-SK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reportovacieho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obdobia.</a:t>
            </a:r>
          </a:p>
        </p:txBody>
      </p:sp>
      <p:sp>
        <p:nvSpPr>
          <p:cNvPr id="8" name="Obdĺžnik 7"/>
          <p:cNvSpPr/>
          <p:nvPr/>
        </p:nvSpPr>
        <p:spPr>
          <a:xfrm>
            <a:off x="2050214" y="8832449"/>
            <a:ext cx="21048452" cy="144655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V 2. </a:t>
            </a:r>
            <a:r>
              <a:rPr lang="sk-SK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reportovacom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období nenastala zmena v plnení 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míľnika, resp. bol míľnik splnený, 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reportuje sa rovnaký stav ako v 1. </a:t>
            </a:r>
            <a:r>
              <a:rPr lang="sk-SK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reportovacom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období.</a:t>
            </a:r>
            <a:endParaRPr lang="sk-SK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Obdĺžnik 8"/>
          <p:cNvSpPr/>
          <p:nvPr/>
        </p:nvSpPr>
        <p:spPr>
          <a:xfrm>
            <a:off x="2050214" y="4901630"/>
            <a:ext cx="21048452" cy="235449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V 1. </a:t>
            </a:r>
            <a:r>
              <a:rPr lang="sk-SK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reportovacom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období bol míľnik 1 deklarovaný ako „v plnení“.</a:t>
            </a:r>
          </a:p>
          <a:p>
            <a:pPr algn="just">
              <a:spcAft>
                <a:spcPts val="1800"/>
              </a:spcAft>
            </a:pP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V 2. </a:t>
            </a:r>
            <a:r>
              <a:rPr lang="sk-SK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reportovacom</a:t>
            </a:r>
            <a:r>
              <a:rPr lang="sk-SK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období sa míľnik 1 podarilo zrealizovať, v PSP2 sa reportuje stav míľnika „splnený“.</a:t>
            </a:r>
            <a:endParaRPr lang="sk-SK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49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 txBox="1">
            <a:spLocks/>
          </p:cNvSpPr>
          <p:nvPr/>
        </p:nvSpPr>
        <p:spPr>
          <a:xfrm>
            <a:off x="1759790" y="991697"/>
            <a:ext cx="19788995" cy="830997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ctr">
            <a:spAutoFit/>
          </a:bodyPr>
          <a:lstStyle>
            <a:lvl1pPr algn="l" defTabSz="1828526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70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5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Najčastejšie chyby pri reportovaní vecného pokroku projektu</a:t>
            </a:r>
            <a:endParaRPr lang="sk-SK" sz="5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Obdĺžnik 9"/>
          <p:cNvSpPr/>
          <p:nvPr/>
        </p:nvSpPr>
        <p:spPr>
          <a:xfrm>
            <a:off x="1311217" y="2693876"/>
            <a:ext cx="21048452" cy="960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spcAft>
                <a:spcPts val="1800"/>
              </a:spcAft>
              <a:buFontTx/>
              <a:buChar char="-"/>
            </a:pPr>
            <a:r>
              <a:rPr lang="sk-SK" sz="4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Nevyplnenie všetkých požadovaných polí v PSP vyznačených modrou farbou (najmä časť „poznámky“), </a:t>
            </a:r>
            <a:endParaRPr lang="sk-SK" sz="44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1800"/>
              </a:spcAft>
            </a:pPr>
            <a:endParaRPr lang="sk-SK" sz="44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571500" algn="just">
              <a:spcAft>
                <a:spcPts val="1800"/>
              </a:spcAft>
              <a:buFontTx/>
              <a:buChar char="-"/>
            </a:pP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Nepredloženie 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relevantných dokumentov, na základe ktorých je možné overiť, že deklarované aktivity/výstupy projektu boli zrealizované (napr. fotodokumentácia, </a:t>
            </a:r>
            <a:r>
              <a:rPr lang="sk-SK" sz="4400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link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na zverejnené výstupy a pod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.),</a:t>
            </a:r>
          </a:p>
          <a:p>
            <a:pPr algn="just">
              <a:spcAft>
                <a:spcPts val="1800"/>
              </a:spcAft>
            </a:pPr>
            <a:endParaRPr lang="sk-SK" sz="44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571500" algn="just">
              <a:spcAft>
                <a:spcPts val="1800"/>
              </a:spcAft>
              <a:buFontTx/>
              <a:buChar char="-"/>
            </a:pP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Nepredloženie kompletnej dokumentácie k preukázaniu hospodárnosti výdavkov, na základe výzvy na doplnenie zo strany Správcu programu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algn="just">
              <a:spcAft>
                <a:spcPts val="1800"/>
              </a:spcAft>
            </a:pPr>
            <a:endParaRPr lang="sk-SK" sz="44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571500" algn="just">
              <a:spcAft>
                <a:spcPts val="1800"/>
              </a:spcAft>
              <a:buFontTx/>
              <a:buChar char="-"/>
            </a:pP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Nezverejnenie </a:t>
            </a:r>
            <a:r>
              <a:rPr lang="sk-SK" sz="4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výstupov projektu na webovej (pod)stránke projektu, webová (pod)stránka nie je pravidelne 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aktualizovaná</a:t>
            </a:r>
            <a:r>
              <a:rPr lang="sk-SK" sz="4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k-SK" sz="44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48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 txBox="1">
            <a:spLocks/>
          </p:cNvSpPr>
          <p:nvPr/>
        </p:nvSpPr>
        <p:spPr>
          <a:xfrm>
            <a:off x="1224952" y="732907"/>
            <a:ext cx="19788995" cy="830997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ctr">
            <a:spAutoFit/>
          </a:bodyPr>
          <a:lstStyle>
            <a:lvl1pPr algn="l" defTabSz="1828526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70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5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Najčastejšie chyby pri reportovaní vecného pokroku projektu</a:t>
            </a:r>
            <a:endParaRPr lang="sk-SK" sz="5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Obdĺžnik 9"/>
          <p:cNvSpPr/>
          <p:nvPr/>
        </p:nvSpPr>
        <p:spPr>
          <a:xfrm>
            <a:off x="1224951" y="2029729"/>
            <a:ext cx="2211812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spcAft>
                <a:spcPts val="1800"/>
              </a:spcAft>
              <a:buFontTx/>
              <a:buChar char="-"/>
            </a:pP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Nesprávne vykazovanie napĺňania aktuálnych hodnôt indikátorov (je potrebné postupovať v zmysle Príručky pre prijímateľa a projektového partnera – časť 17 a Usmernenia Správcu programu k indikátorom projektov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sk-SK" sz="44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Obdĺžnik 3"/>
          <p:cNvSpPr/>
          <p:nvPr/>
        </p:nvSpPr>
        <p:spPr>
          <a:xfrm>
            <a:off x="1224951" y="2029729"/>
            <a:ext cx="22118127" cy="10279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spcAft>
                <a:spcPts val="1800"/>
              </a:spcAft>
              <a:buFontTx/>
              <a:buChar char="-"/>
            </a:pP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Nesprávne vykazovanie napĺňania aktuálnych hodnôt indikátorov (je potrebné postupovať v zmysle Príručky pre prijímateľa a projektového partnera – časť 17 a Usmernenia Správcu programu k indikátorom projektov)</a:t>
            </a:r>
          </a:p>
          <a:p>
            <a:pPr lvl="1" algn="just">
              <a:spcAft>
                <a:spcPts val="1800"/>
              </a:spcAft>
            </a:pPr>
            <a:endParaRPr lang="sk-SK" sz="44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spcAft>
                <a:spcPts val="1800"/>
              </a:spcAft>
            </a:pPr>
            <a:r>
              <a:rPr lang="sk-SK" sz="4400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Príklad:</a:t>
            </a:r>
            <a:r>
              <a:rPr lang="sk-SK" sz="4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k-SK" sz="4400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Nesprávne priradenie k indikátoru projektu</a:t>
            </a:r>
          </a:p>
          <a:p>
            <a:pPr lvl="1" algn="just">
              <a:spcAft>
                <a:spcPts val="1800"/>
              </a:spcAft>
            </a:pPr>
            <a:r>
              <a:rPr lang="sk-SK" sz="4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Započítavanie účastníkov otváracej konferencie 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sk-SK" sz="4400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t.j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informačného podujatia) v </a:t>
            </a:r>
            <a:r>
              <a:rPr lang="sk-SK" sz="4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rámci indikátora „Počet študentov zúčastňujúcich sa na kampaniach na zvyšovanie povedomia“, správny indikátor je „Počet účastníkov informačných aktivít“ 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lvl="1" algn="just">
              <a:spcAft>
                <a:spcPts val="1800"/>
              </a:spcAft>
            </a:pPr>
            <a:endParaRPr lang="sk-SK" sz="44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spcAft>
                <a:spcPts val="1800"/>
              </a:spcAft>
            </a:pPr>
            <a:r>
              <a:rPr lang="sk-SK" sz="4400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Príklad: Duplicitné </a:t>
            </a:r>
            <a:r>
              <a:rPr lang="sk-SK" sz="4400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vykazovanie v rámci dvoch indikátorov </a:t>
            </a:r>
            <a:r>
              <a:rPr lang="sk-SK" sz="4400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projektu</a:t>
            </a:r>
            <a:endParaRPr lang="sk-SK" sz="4400" b="1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spcAft>
                <a:spcPts val="1800"/>
              </a:spcAft>
            </a:pP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Započítavanie </a:t>
            </a:r>
            <a:r>
              <a:rPr lang="sk-SK" sz="4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účastníkov otváracej konferencie v rámci indikátora „Počet účastníkov informačných aktivít“ aj indikátora „Počet študentov zúčastňujúcich sa na kampaniach na zvyšovanie povedomia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“.</a:t>
            </a:r>
            <a:endParaRPr lang="sk-SK" sz="44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32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 txBox="1">
            <a:spLocks/>
          </p:cNvSpPr>
          <p:nvPr/>
        </p:nvSpPr>
        <p:spPr>
          <a:xfrm>
            <a:off x="1224952" y="658151"/>
            <a:ext cx="19788995" cy="830997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ctr">
            <a:spAutoFit/>
          </a:bodyPr>
          <a:lstStyle>
            <a:lvl1pPr algn="l" defTabSz="1828526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70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5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Najčastejšie chyby pri reportovaní vecného pokroku projektu</a:t>
            </a:r>
            <a:endParaRPr lang="sk-SK" sz="5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Obdĺžnik 9"/>
          <p:cNvSpPr/>
          <p:nvPr/>
        </p:nvSpPr>
        <p:spPr>
          <a:xfrm>
            <a:off x="1224952" y="2245389"/>
            <a:ext cx="2211812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Aft>
                <a:spcPts val="1800"/>
              </a:spcAft>
            </a:pPr>
            <a:r>
              <a:rPr lang="sk-SK" sz="4400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Príklad</a:t>
            </a:r>
            <a:r>
              <a:rPr lang="sk-SK" sz="4400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sk-SK" sz="4400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sk-SK" sz="4400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apočítavanie iných ukazovateľov v rámci indikátorov projektu.</a:t>
            </a:r>
            <a:endParaRPr lang="sk-SK" sz="4400" b="1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Obdĺžnik 1"/>
          <p:cNvSpPr/>
          <p:nvPr/>
        </p:nvSpPr>
        <p:spPr>
          <a:xfrm>
            <a:off x="552090" y="3437523"/>
            <a:ext cx="22394174" cy="8879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just">
              <a:spcAft>
                <a:spcPts val="1800"/>
              </a:spcAft>
            </a:pPr>
            <a:r>
              <a:rPr lang="sk-SK" sz="4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Nie všetky aktivity projektu sú merateľné prostredníctvom indikátorov projektu, ktoré sú ustanovené v projektovej 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zmluve.</a:t>
            </a:r>
          </a:p>
          <a:p>
            <a:pPr lvl="2" algn="just">
              <a:spcAft>
                <a:spcPts val="1800"/>
              </a:spcAft>
            </a:pP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sk-SK" sz="4400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facebookové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k-SK" sz="4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statusy, príspevky na vlastných sociálnych sieťach 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</a:t>
            </a:r>
            <a:r>
              <a:rPr lang="sk-SK" sz="4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rámci indikátora „Počet mediálnych výstupov“</a:t>
            </a:r>
          </a:p>
          <a:p>
            <a:pPr lvl="2" algn="just">
              <a:spcAft>
                <a:spcPts val="1800"/>
              </a:spcAft>
            </a:pPr>
            <a:r>
              <a:rPr lang="sk-SK" sz="3600" i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 </a:t>
            </a:r>
            <a:r>
              <a:rPr lang="sk-SK" sz="3600" i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mediálny výstup považujeme článok, audio, video zverejnené v štandardných </a:t>
            </a:r>
            <a:r>
              <a:rPr lang="sk-SK" sz="3600" i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médiách, </a:t>
            </a:r>
            <a:r>
              <a:rPr lang="sk-SK" sz="3600" i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t.j</a:t>
            </a:r>
            <a:r>
              <a:rPr lang="sk-SK" sz="3600" i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masovokomunikačných prostriedkoch - rozhlas/TV/tlač, a to </a:t>
            </a:r>
            <a:r>
              <a:rPr lang="sk-SK" sz="3600" i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či už </a:t>
            </a:r>
            <a:r>
              <a:rPr lang="sk-SK" sz="3600" i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živom vysielaní, </a:t>
            </a:r>
            <a:r>
              <a:rPr lang="sk-SK" sz="3600" i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resp. prostredníctvom </a:t>
            </a:r>
            <a:r>
              <a:rPr lang="sk-SK" sz="3600" i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zverejnenia na internetových stránkach týchto médií vrátane </a:t>
            </a:r>
            <a:r>
              <a:rPr lang="sk-SK" sz="3600" i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sociálnych sietí</a:t>
            </a:r>
            <a:r>
              <a:rPr lang="sk-SK" sz="3600" i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k-SK" sz="3600" i="1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 algn="just">
              <a:spcAft>
                <a:spcPts val="1800"/>
              </a:spcAft>
            </a:pPr>
            <a:endParaRPr lang="sk-SK" sz="3600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399752" lvl="2" indent="-571500" algn="just">
              <a:spcAft>
                <a:spcPts val="1800"/>
              </a:spcAft>
              <a:buFontTx/>
              <a:buChar char="-"/>
            </a:pP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počet </a:t>
            </a:r>
            <a:r>
              <a:rPr lang="sk-SK" sz="4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prezentácií o projekte v rámci vlastných informačných aktivít 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</a:t>
            </a:r>
            <a:r>
              <a:rPr lang="sk-SK" sz="4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rámci indikátora „Počet prezentácií projektu na podujatiach</a:t>
            </a:r>
            <a:r>
              <a:rPr lang="sk-SK" sz="44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</a:p>
          <a:p>
            <a:pPr lvl="2" algn="just">
              <a:spcAft>
                <a:spcPts val="1800"/>
              </a:spcAft>
            </a:pPr>
            <a:r>
              <a:rPr lang="sk-SK" sz="3600" i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rámci tohto indikátora sa </a:t>
            </a:r>
            <a:r>
              <a:rPr lang="sk-SK" sz="3600" i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započítavajú len prezentácie na podujatiach, ktoré </a:t>
            </a:r>
            <a:r>
              <a:rPr lang="sk-SK" sz="3600" i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organizuje iný subjekt ako </a:t>
            </a:r>
            <a:r>
              <a:rPr lang="sk-SK" sz="3600" i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prijímateľ alebo partner projektu.</a:t>
            </a:r>
          </a:p>
        </p:txBody>
      </p:sp>
    </p:spTree>
    <p:extLst>
      <p:ext uri="{BB962C8B-B14F-4D97-AF65-F5344CB8AC3E}">
        <p14:creationId xmlns:p14="http://schemas.microsoft.com/office/powerpoint/2010/main" val="79207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textu 4"/>
          <p:cNvSpPr txBox="1">
            <a:spLocks/>
          </p:cNvSpPr>
          <p:nvPr/>
        </p:nvSpPr>
        <p:spPr>
          <a:xfrm>
            <a:off x="1260474" y="5161524"/>
            <a:ext cx="18332193" cy="2154238"/>
          </a:xfrm>
          <a:prstGeom prst="rect">
            <a:avLst/>
          </a:prstGeom>
        </p:spPr>
        <p:txBody>
          <a:bodyPr>
            <a:norm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9000" dirty="0" smtClean="0">
                <a:solidFill>
                  <a:schemeClr val="bg1"/>
                </a:solidFill>
                <a:latin typeface="+mj-lt"/>
              </a:rPr>
              <a:t>Ďakujeme za spoluprácu!</a:t>
            </a:r>
            <a:endParaRPr lang="sk-SK" sz="9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876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e">
  <a:themeElements>
    <a:clrScheme name="">
      <a:dk1>
        <a:srgbClr val="000000"/>
      </a:dk1>
      <a:lt1>
        <a:srgbClr val="FFFFFF"/>
      </a:lt1>
      <a:dk2>
        <a:srgbClr val="1E1E1C"/>
      </a:dk2>
      <a:lt2>
        <a:srgbClr val="0F3C74"/>
      </a:lt2>
      <a:accent1>
        <a:srgbClr val="0F3C74"/>
      </a:accent1>
      <a:accent2>
        <a:srgbClr val="D8222C"/>
      </a:accent2>
      <a:accent3>
        <a:srgbClr val="3EAF79"/>
      </a:accent3>
      <a:accent4>
        <a:srgbClr val="FFC000"/>
      </a:accent4>
      <a:accent5>
        <a:srgbClr val="0F3C74"/>
      </a:accent5>
      <a:accent6>
        <a:srgbClr val="3EAF79"/>
      </a:accent6>
      <a:hlink>
        <a:srgbClr val="0F3C74"/>
      </a:hlink>
      <a:folHlink>
        <a:srgbClr val="954F72"/>
      </a:folHlink>
    </a:clrScheme>
    <a:fontScheme name="Egendefinert 1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mal_EØSMidlene.potx" id="{2877A2A8-6D65-4BE8-A3B9-A911333E1F70}" vid="{D3D72181-B44E-471C-A438-738F633005D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538</TotalTime>
  <Words>832</Words>
  <Application>Microsoft Office PowerPoint</Application>
  <PresentationFormat>Vlastná</PresentationFormat>
  <Paragraphs>59</Paragraphs>
  <Slides>9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2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Office-theme</vt:lpstr>
      <vt:lpstr>Seminár k príprave a spracovaniu Priebežnej správy o projekte č. 2   v rámci programu SK-Klíma 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Microsoft Office-bruker</dc:creator>
  <cp:lastModifiedBy>Fajčíková Katarína</cp:lastModifiedBy>
  <cp:revision>57</cp:revision>
  <dcterms:created xsi:type="dcterms:W3CDTF">2017-09-27T10:52:39Z</dcterms:created>
  <dcterms:modified xsi:type="dcterms:W3CDTF">2021-10-14T09:06:29Z</dcterms:modified>
</cp:coreProperties>
</file>