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383" r:id="rId2"/>
    <p:sldId id="412" r:id="rId3"/>
    <p:sldId id="424" r:id="rId4"/>
    <p:sldId id="413" r:id="rId5"/>
    <p:sldId id="425" r:id="rId6"/>
  </p:sldIdLst>
  <p:sldSz cx="9144000" cy="6858000" type="screen4x3"/>
  <p:notesSz cx="6858000" cy="9144000"/>
  <p:defaultTextStyle>
    <a:defPPr>
      <a:defRPr lang="cs-CZ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redvolená sekcia" id="{4F973C65-9E05-4738-AECE-0603E1B213FD}">
          <p14:sldIdLst>
            <p14:sldId id="383"/>
            <p14:sldId id="412"/>
            <p14:sldId id="424"/>
            <p14:sldId id="413"/>
            <p14:sldId id="425"/>
          </p14:sldIdLst>
        </p14:section>
        <p14:section name="Sekcia bez názvu" id="{F4E742AE-B734-4CA0-BFBD-F1063E27E9B5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CC00"/>
    <a:srgbClr val="003366"/>
    <a:srgbClr val="FF00FF"/>
    <a:srgbClr val="FF0000"/>
    <a:srgbClr val="00664D"/>
    <a:srgbClr val="CC3300"/>
    <a:srgbClr val="000000"/>
    <a:srgbClr val="800000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330" autoAdjust="0"/>
    <p:restoredTop sz="86375" autoAdjust="0"/>
  </p:normalViewPr>
  <p:slideViewPr>
    <p:cSldViewPr>
      <p:cViewPr varScale="1">
        <p:scale>
          <a:sx n="99" d="100"/>
          <a:sy n="99" d="100"/>
        </p:scale>
        <p:origin x="1566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32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18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cs-CZ" altLang="sk-SK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cs-CZ" altLang="sk-SK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cs-CZ" altLang="sk-SK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3FB3626-7CDE-4EDF-8770-5061003631A6}" type="slidenum">
              <a:rPr lang="cs-CZ" altLang="sk-SK"/>
              <a:pPr/>
              <a:t>‹#›</a:t>
            </a:fld>
            <a:endParaRPr lang="cs-CZ" altLang="sk-SK"/>
          </a:p>
        </p:txBody>
      </p:sp>
    </p:spTree>
    <p:extLst>
      <p:ext uri="{BB962C8B-B14F-4D97-AF65-F5344CB8AC3E}">
        <p14:creationId xmlns:p14="http://schemas.microsoft.com/office/powerpoint/2010/main" val="16554115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sk-SK" altLang="sk-SK"/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sk-SK" altLang="sk-SK"/>
          </a:p>
        </p:txBody>
      </p:sp>
      <p:sp>
        <p:nvSpPr>
          <p:cNvPr id="921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1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k-SK" altLang="sk-SK" smtClean="0"/>
              <a:t>Kliknite sem a upravte štýly predlohy textu.</a:t>
            </a:r>
          </a:p>
          <a:p>
            <a:pPr lvl="1"/>
            <a:r>
              <a:rPr lang="sk-SK" altLang="sk-SK" smtClean="0"/>
              <a:t>Druhá úroveň</a:t>
            </a:r>
          </a:p>
          <a:p>
            <a:pPr lvl="2"/>
            <a:r>
              <a:rPr lang="sk-SK" altLang="sk-SK" smtClean="0"/>
              <a:t>Tretia úroveň</a:t>
            </a:r>
          </a:p>
          <a:p>
            <a:pPr lvl="3"/>
            <a:r>
              <a:rPr lang="sk-SK" altLang="sk-SK" smtClean="0"/>
              <a:t>Štvrtá úroveň</a:t>
            </a:r>
          </a:p>
          <a:p>
            <a:pPr lvl="4"/>
            <a:r>
              <a:rPr lang="sk-SK" altLang="sk-SK" smtClean="0"/>
              <a:t>Piata úroveň</a:t>
            </a:r>
          </a:p>
        </p:txBody>
      </p:sp>
      <p:sp>
        <p:nvSpPr>
          <p:cNvPr id="921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sk-SK" altLang="sk-SK"/>
          </a:p>
        </p:txBody>
      </p:sp>
      <p:sp>
        <p:nvSpPr>
          <p:cNvPr id="921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42335C0-4997-47AB-8527-6456793BD91F}" type="slidenum">
              <a:rPr lang="sk-SK" altLang="sk-SK"/>
              <a:pPr/>
              <a:t>‹#›</a:t>
            </a:fld>
            <a:endParaRPr lang="sk-SK" altLang="sk-SK"/>
          </a:p>
        </p:txBody>
      </p:sp>
    </p:spTree>
    <p:extLst>
      <p:ext uri="{BB962C8B-B14F-4D97-AF65-F5344CB8AC3E}">
        <p14:creationId xmlns:p14="http://schemas.microsoft.com/office/powerpoint/2010/main" val="329049751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sk-SK" smtClean="0"/>
              <a:t>Upravte štýl predlohy podnadpisov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0B03C7-37BA-495C-9AD1-D9C435052882}" type="slidenum">
              <a:rPr lang="cs-CZ" altLang="sk-SK"/>
              <a:pPr/>
              <a:t>‹#›</a:t>
            </a:fld>
            <a:endParaRPr lang="cs-CZ" altLang="sk-SK"/>
          </a:p>
        </p:txBody>
      </p:sp>
    </p:spTree>
    <p:extLst>
      <p:ext uri="{BB962C8B-B14F-4D97-AF65-F5344CB8AC3E}">
        <p14:creationId xmlns:p14="http://schemas.microsoft.com/office/powerpoint/2010/main" val="1472447228"/>
      </p:ext>
    </p:extLst>
  </p:cSld>
  <p:clrMapOvr>
    <a:masterClrMapping/>
  </p:clrMapOvr>
  <p:transition spd="slow">
    <p:strips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DFE937-CEB1-4748-9EDD-825AF99AAFAD}" type="slidenum">
              <a:rPr lang="cs-CZ" altLang="sk-SK"/>
              <a:pPr/>
              <a:t>‹#›</a:t>
            </a:fld>
            <a:endParaRPr lang="cs-CZ" altLang="sk-SK"/>
          </a:p>
        </p:txBody>
      </p:sp>
    </p:spTree>
    <p:extLst>
      <p:ext uri="{BB962C8B-B14F-4D97-AF65-F5344CB8AC3E}">
        <p14:creationId xmlns:p14="http://schemas.microsoft.com/office/powerpoint/2010/main" val="4194159548"/>
      </p:ext>
    </p:extLst>
  </p:cSld>
  <p:clrMapOvr>
    <a:masterClrMapping/>
  </p:clrMapOvr>
  <p:transition spd="slow">
    <p:strips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CBA884-792D-400E-94AD-72ECB10E0AD8}" type="slidenum">
              <a:rPr lang="cs-CZ" altLang="sk-SK"/>
              <a:pPr/>
              <a:t>‹#›</a:t>
            </a:fld>
            <a:endParaRPr lang="cs-CZ" altLang="sk-SK"/>
          </a:p>
        </p:txBody>
      </p:sp>
    </p:spTree>
    <p:extLst>
      <p:ext uri="{BB962C8B-B14F-4D97-AF65-F5344CB8AC3E}">
        <p14:creationId xmlns:p14="http://schemas.microsoft.com/office/powerpoint/2010/main" val="899317427"/>
      </p:ext>
    </p:extLst>
  </p:cSld>
  <p:clrMapOvr>
    <a:masterClrMapping/>
  </p:clrMapOvr>
  <p:transition spd="slow">
    <p:strips dir="l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Nadpis, text a obrázok Clip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jektu ClipArt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endParaRPr lang="sk-SK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cs-CZ" alt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cs-CZ" alt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A3339AD5-F5B2-4265-88BA-0E1DBE9B465D}" type="slidenum">
              <a:rPr lang="cs-CZ" altLang="sk-SK"/>
              <a:pPr/>
              <a:t>‹#›</a:t>
            </a:fld>
            <a:endParaRPr lang="cs-CZ" altLang="sk-SK"/>
          </a:p>
        </p:txBody>
      </p:sp>
    </p:spTree>
    <p:extLst>
      <p:ext uri="{BB962C8B-B14F-4D97-AF65-F5344CB8AC3E}">
        <p14:creationId xmlns:p14="http://schemas.microsoft.com/office/powerpoint/2010/main" val="2469547052"/>
      </p:ext>
    </p:extLst>
  </p:cSld>
  <p:clrMapOvr>
    <a:masterClrMapping/>
  </p:clrMapOvr>
  <p:transition spd="slow">
    <p:strips dir="l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Dva objekty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quarter" idx="2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half" idx="3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6" name="Zástupný symbol dátumu 5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cs-CZ" altLang="sk-SK"/>
          </a:p>
        </p:txBody>
      </p:sp>
      <p:sp>
        <p:nvSpPr>
          <p:cNvPr id="7" name="Zástupný symbol päty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cs-CZ" altLang="sk-SK"/>
          </a:p>
        </p:txBody>
      </p:sp>
      <p:sp>
        <p:nvSpPr>
          <p:cNvPr id="8" name="Zástupný symbol čísla snímky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C215EFC-E1BF-4AD0-88D5-11995303C1CF}" type="slidenum">
              <a:rPr lang="cs-CZ" altLang="sk-SK"/>
              <a:pPr/>
              <a:t>‹#›</a:t>
            </a:fld>
            <a:endParaRPr lang="cs-CZ" altLang="sk-SK"/>
          </a:p>
        </p:txBody>
      </p:sp>
    </p:spTree>
    <p:extLst>
      <p:ext uri="{BB962C8B-B14F-4D97-AF65-F5344CB8AC3E}">
        <p14:creationId xmlns:p14="http://schemas.microsoft.com/office/powerpoint/2010/main" val="2194773835"/>
      </p:ext>
    </p:extLst>
  </p:cSld>
  <p:clrMapOvr>
    <a:masterClrMapping/>
  </p:clrMapOvr>
  <p:transition spd="slow">
    <p:strips dir="l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Nadpis a tabuľ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abuľky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cs-CZ" alt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cs-CZ" alt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60CF0BB-EBA9-4EB9-8F7E-77C58BEB0D28}" type="slidenum">
              <a:rPr lang="cs-CZ" altLang="sk-SK"/>
              <a:pPr/>
              <a:t>‹#›</a:t>
            </a:fld>
            <a:endParaRPr lang="cs-CZ" altLang="sk-SK"/>
          </a:p>
        </p:txBody>
      </p:sp>
    </p:spTree>
    <p:extLst>
      <p:ext uri="{BB962C8B-B14F-4D97-AF65-F5344CB8AC3E}">
        <p14:creationId xmlns:p14="http://schemas.microsoft.com/office/powerpoint/2010/main" val="2308919190"/>
      </p:ext>
    </p:extLst>
  </p:cSld>
  <p:clrMapOvr>
    <a:masterClrMapping/>
  </p:clrMapOvr>
  <p:transition spd="slow">
    <p:strips dir="l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Nadpis a gra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grafu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cs-CZ" alt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cs-CZ" alt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788201A-C52D-416D-B66B-127DFE691485}" type="slidenum">
              <a:rPr lang="cs-CZ" altLang="sk-SK"/>
              <a:pPr/>
              <a:t>‹#›</a:t>
            </a:fld>
            <a:endParaRPr lang="cs-CZ" altLang="sk-SK"/>
          </a:p>
        </p:txBody>
      </p:sp>
    </p:spTree>
    <p:extLst>
      <p:ext uri="{BB962C8B-B14F-4D97-AF65-F5344CB8AC3E}">
        <p14:creationId xmlns:p14="http://schemas.microsoft.com/office/powerpoint/2010/main" val="2894125659"/>
      </p:ext>
    </p:extLst>
  </p:cSld>
  <p:clrMapOvr>
    <a:masterClrMapping/>
  </p:clrMapOvr>
  <p:transition spd="slow">
    <p:strips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865D4D-2218-4F77-9809-1630A9D32BD8}" type="slidenum">
              <a:rPr lang="cs-CZ" altLang="sk-SK"/>
              <a:pPr/>
              <a:t>‹#›</a:t>
            </a:fld>
            <a:endParaRPr lang="cs-CZ" altLang="sk-SK"/>
          </a:p>
        </p:txBody>
      </p:sp>
    </p:spTree>
    <p:extLst>
      <p:ext uri="{BB962C8B-B14F-4D97-AF65-F5344CB8AC3E}">
        <p14:creationId xmlns:p14="http://schemas.microsoft.com/office/powerpoint/2010/main" val="3827656435"/>
      </p:ext>
    </p:extLst>
  </p:cSld>
  <p:clrMapOvr>
    <a:masterClrMapping/>
  </p:clrMapOvr>
  <p:transition spd="slow">
    <p:strips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5B314C-7D7D-4C47-B2AF-6F3771162BC0}" type="slidenum">
              <a:rPr lang="cs-CZ" altLang="sk-SK"/>
              <a:pPr/>
              <a:t>‹#›</a:t>
            </a:fld>
            <a:endParaRPr lang="cs-CZ" altLang="sk-SK"/>
          </a:p>
        </p:txBody>
      </p:sp>
    </p:spTree>
    <p:extLst>
      <p:ext uri="{BB962C8B-B14F-4D97-AF65-F5344CB8AC3E}">
        <p14:creationId xmlns:p14="http://schemas.microsoft.com/office/powerpoint/2010/main" val="2154454915"/>
      </p:ext>
    </p:extLst>
  </p:cSld>
  <p:clrMapOvr>
    <a:masterClrMapping/>
  </p:clrMapOvr>
  <p:transition spd="slow">
    <p:strips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79EBC3-E2BC-4979-A8F3-623F19DAC2D3}" type="slidenum">
              <a:rPr lang="cs-CZ" altLang="sk-SK"/>
              <a:pPr/>
              <a:t>‹#›</a:t>
            </a:fld>
            <a:endParaRPr lang="cs-CZ" altLang="sk-SK"/>
          </a:p>
        </p:txBody>
      </p:sp>
    </p:spTree>
    <p:extLst>
      <p:ext uri="{BB962C8B-B14F-4D97-AF65-F5344CB8AC3E}">
        <p14:creationId xmlns:p14="http://schemas.microsoft.com/office/powerpoint/2010/main" val="96042117"/>
      </p:ext>
    </p:extLst>
  </p:cSld>
  <p:clrMapOvr>
    <a:masterClrMapping/>
  </p:clrMapOvr>
  <p:transition spd="slow">
    <p:strips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sk-SK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3B913F-10A2-4BEF-826F-C9C7D799FF45}" type="slidenum">
              <a:rPr lang="cs-CZ" altLang="sk-SK"/>
              <a:pPr/>
              <a:t>‹#›</a:t>
            </a:fld>
            <a:endParaRPr lang="cs-CZ" altLang="sk-SK"/>
          </a:p>
        </p:txBody>
      </p:sp>
    </p:spTree>
    <p:extLst>
      <p:ext uri="{BB962C8B-B14F-4D97-AF65-F5344CB8AC3E}">
        <p14:creationId xmlns:p14="http://schemas.microsoft.com/office/powerpoint/2010/main" val="362398126"/>
      </p:ext>
    </p:extLst>
  </p:cSld>
  <p:clrMapOvr>
    <a:masterClrMapping/>
  </p:clrMapOvr>
  <p:transition spd="slow">
    <p:strips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0FD062-BF81-41D5-89FB-D979D7E9DC1B}" type="slidenum">
              <a:rPr lang="cs-CZ" altLang="sk-SK"/>
              <a:pPr/>
              <a:t>‹#›</a:t>
            </a:fld>
            <a:endParaRPr lang="cs-CZ" altLang="sk-SK"/>
          </a:p>
        </p:txBody>
      </p:sp>
    </p:spTree>
    <p:extLst>
      <p:ext uri="{BB962C8B-B14F-4D97-AF65-F5344CB8AC3E}">
        <p14:creationId xmlns:p14="http://schemas.microsoft.com/office/powerpoint/2010/main" val="609298796"/>
      </p:ext>
    </p:extLst>
  </p:cSld>
  <p:clrMapOvr>
    <a:masterClrMapping/>
  </p:clrMapOvr>
  <p:transition spd="slow">
    <p:strips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0B544E-8976-4594-97E9-E6FF0F3787A4}" type="slidenum">
              <a:rPr lang="cs-CZ" altLang="sk-SK"/>
              <a:pPr/>
              <a:t>‹#›</a:t>
            </a:fld>
            <a:endParaRPr lang="cs-CZ" altLang="sk-SK"/>
          </a:p>
        </p:txBody>
      </p:sp>
    </p:spTree>
    <p:extLst>
      <p:ext uri="{BB962C8B-B14F-4D97-AF65-F5344CB8AC3E}">
        <p14:creationId xmlns:p14="http://schemas.microsoft.com/office/powerpoint/2010/main" val="1513989109"/>
      </p:ext>
    </p:extLst>
  </p:cSld>
  <p:clrMapOvr>
    <a:masterClrMapping/>
  </p:clrMapOvr>
  <p:transition spd="slow">
    <p:strips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DF5713-0497-46D2-A1CA-5003AA79011F}" type="slidenum">
              <a:rPr lang="cs-CZ" altLang="sk-SK"/>
              <a:pPr/>
              <a:t>‹#›</a:t>
            </a:fld>
            <a:endParaRPr lang="cs-CZ" altLang="sk-SK"/>
          </a:p>
        </p:txBody>
      </p:sp>
    </p:spTree>
    <p:extLst>
      <p:ext uri="{BB962C8B-B14F-4D97-AF65-F5344CB8AC3E}">
        <p14:creationId xmlns:p14="http://schemas.microsoft.com/office/powerpoint/2010/main" val="3474456189"/>
      </p:ext>
    </p:extLst>
  </p:cSld>
  <p:clrMapOvr>
    <a:masterClrMapping/>
  </p:clrMapOvr>
  <p:transition spd="slow">
    <p:strips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2CDBE7-C11E-4FA1-8A97-9A36065D4AB2}" type="slidenum">
              <a:rPr lang="cs-CZ" altLang="sk-SK"/>
              <a:pPr/>
              <a:t>‹#›</a:t>
            </a:fld>
            <a:endParaRPr lang="cs-CZ" altLang="sk-SK"/>
          </a:p>
        </p:txBody>
      </p:sp>
    </p:spTree>
    <p:extLst>
      <p:ext uri="{BB962C8B-B14F-4D97-AF65-F5344CB8AC3E}">
        <p14:creationId xmlns:p14="http://schemas.microsoft.com/office/powerpoint/2010/main" val="2555419530"/>
      </p:ext>
    </p:extLst>
  </p:cSld>
  <p:clrMapOvr>
    <a:masterClrMapping/>
  </p:clrMapOvr>
  <p:transition spd="slow">
    <p:strips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7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sk-SK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sk-SK" smtClean="0"/>
              <a:t>Klepnutím lze upravit styly předlohy textu.</a:t>
            </a:r>
          </a:p>
          <a:p>
            <a:pPr lvl="1"/>
            <a:r>
              <a:rPr lang="cs-CZ" altLang="sk-SK" smtClean="0"/>
              <a:t>Druhá úroveň</a:t>
            </a:r>
          </a:p>
          <a:p>
            <a:pPr lvl="2"/>
            <a:r>
              <a:rPr lang="cs-CZ" altLang="sk-SK" smtClean="0"/>
              <a:t>Třetí úroveň</a:t>
            </a:r>
          </a:p>
          <a:p>
            <a:pPr lvl="3"/>
            <a:r>
              <a:rPr lang="cs-CZ" altLang="sk-SK" smtClean="0"/>
              <a:t>Čtvrtá úroveň</a:t>
            </a:r>
          </a:p>
          <a:p>
            <a:pPr lvl="4"/>
            <a:r>
              <a:rPr lang="cs-CZ" altLang="sk-SK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cs-CZ" altLang="sk-SK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cs-CZ" altLang="sk-SK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C37D79A-23B5-4FB7-8134-918804DA8BE4}" type="slidenum">
              <a:rPr lang="cs-CZ" altLang="sk-SK"/>
              <a:pPr/>
              <a:t>‹#›</a:t>
            </a:fld>
            <a:endParaRPr lang="cs-CZ" altLang="sk-S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ransition spd="slow">
    <p:strips dir="ld"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inzp.sk/natura2000/uzemia-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ĺžnik 1"/>
          <p:cNvSpPr/>
          <p:nvPr/>
        </p:nvSpPr>
        <p:spPr>
          <a:xfrm>
            <a:off x="469504" y="764704"/>
            <a:ext cx="8494984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l" eaLnBrk="1" hangingPunct="1">
              <a:buFont typeface="Arial" charset="0"/>
              <a:buNone/>
            </a:pPr>
            <a:r>
              <a:rPr lang="sk-SK" altLang="sk-SK" sz="28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		</a:t>
            </a:r>
            <a:endParaRPr lang="sk-SK" altLang="sk-SK" sz="3600" dirty="0" smtClean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  <a:p>
            <a:pPr marL="0" indent="0" eaLnBrk="1" hangingPunct="1">
              <a:buFont typeface="Arial" charset="0"/>
              <a:buNone/>
            </a:pPr>
            <a:r>
              <a:rPr lang="sk-SK" altLang="sk-SK" sz="36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Update on Natura 2000 </a:t>
            </a:r>
          </a:p>
          <a:p>
            <a:pPr marL="0" indent="0" eaLnBrk="1" hangingPunct="1">
              <a:buFont typeface="Arial" charset="0"/>
              <a:buNone/>
            </a:pPr>
            <a:endParaRPr lang="sk-SK" altLang="sk-SK" sz="28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  <a:p>
            <a:pPr marL="0" indent="0" algn="l" eaLnBrk="1" hangingPunct="1">
              <a:buFont typeface="Arial" charset="0"/>
              <a:buNone/>
            </a:pPr>
            <a:endParaRPr lang="sk-SK" altLang="sk-SK" sz="2800" dirty="0" smtClean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  <a:p>
            <a:pPr marL="0" indent="0" algn="l" eaLnBrk="1" hangingPunct="1">
              <a:buFont typeface="Arial" charset="0"/>
              <a:buNone/>
            </a:pPr>
            <a:endParaRPr lang="sk-SK" altLang="sk-SK" sz="28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  <a:p>
            <a:pPr marL="0" indent="0" algn="l" eaLnBrk="1" hangingPunct="1">
              <a:buFont typeface="Arial" charset="0"/>
              <a:buNone/>
            </a:pPr>
            <a:endParaRPr lang="sk-SK" altLang="sk-SK" sz="2800" dirty="0" smtClean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  <a:p>
            <a:pPr marL="0" indent="0" algn="l" eaLnBrk="1" hangingPunct="1">
              <a:buFont typeface="Arial" charset="0"/>
              <a:buNone/>
            </a:pPr>
            <a:endParaRPr lang="sk-SK" altLang="sk-SK" sz="28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  <a:p>
            <a:pPr eaLnBrk="1" hangingPunct="1"/>
            <a:endParaRPr lang="sk-SK" altLang="sk-SK" sz="28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  <a:p>
            <a:pPr eaLnBrk="1" hangingPunct="1"/>
            <a:r>
              <a:rPr lang="sk-SK" altLang="sk-SK" dirty="0" smtClean="0">
                <a:solidFill>
                  <a:schemeClr val="accent2"/>
                </a:solidFill>
                <a:latin typeface="Comic Sans MS" pitchFamily="66" charset="0"/>
              </a:rPr>
              <a:t>HU-SK </a:t>
            </a:r>
            <a:r>
              <a:rPr lang="sk-SK" altLang="sk-SK" dirty="0" err="1" smtClean="0">
                <a:solidFill>
                  <a:schemeClr val="accent2"/>
                </a:solidFill>
                <a:latin typeface="Comic Sans MS" pitchFamily="66" charset="0"/>
              </a:rPr>
              <a:t>working</a:t>
            </a:r>
            <a:r>
              <a:rPr lang="sk-SK" altLang="sk-SK" dirty="0" smtClean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sk-SK" altLang="sk-SK" dirty="0" err="1" smtClean="0">
                <a:solidFill>
                  <a:schemeClr val="accent2"/>
                </a:solidFill>
                <a:latin typeface="Comic Sans MS" pitchFamily="66" charset="0"/>
              </a:rPr>
              <a:t>group</a:t>
            </a:r>
            <a:r>
              <a:rPr lang="sk-SK" altLang="sk-SK" dirty="0" smtClean="0">
                <a:solidFill>
                  <a:schemeClr val="accent2"/>
                </a:solidFill>
                <a:latin typeface="Comic Sans MS" pitchFamily="66" charset="0"/>
              </a:rPr>
              <a:t> on Nature </a:t>
            </a:r>
            <a:r>
              <a:rPr lang="sk-SK" altLang="sk-SK" dirty="0" err="1" smtClean="0">
                <a:solidFill>
                  <a:schemeClr val="accent2"/>
                </a:solidFill>
                <a:latin typeface="Comic Sans MS" pitchFamily="66" charset="0"/>
              </a:rPr>
              <a:t>Conservation</a:t>
            </a:r>
            <a:r>
              <a:rPr lang="sk-SK" altLang="sk-SK" dirty="0" smtClean="0">
                <a:solidFill>
                  <a:schemeClr val="accent2"/>
                </a:solidFill>
                <a:latin typeface="Comic Sans MS" pitchFamily="66" charset="0"/>
              </a:rPr>
              <a:t> and </a:t>
            </a:r>
            <a:r>
              <a:rPr lang="sk-SK" altLang="sk-SK" dirty="0" err="1" smtClean="0">
                <a:solidFill>
                  <a:schemeClr val="accent2"/>
                </a:solidFill>
                <a:latin typeface="Comic Sans MS" pitchFamily="66" charset="0"/>
              </a:rPr>
              <a:t>Landscape</a:t>
            </a:r>
            <a:r>
              <a:rPr lang="sk-SK" altLang="sk-SK" dirty="0" smtClean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sk-SK" altLang="sk-SK" dirty="0" err="1" smtClean="0">
                <a:solidFill>
                  <a:schemeClr val="accent2"/>
                </a:solidFill>
                <a:latin typeface="Comic Sans MS" pitchFamily="66" charset="0"/>
              </a:rPr>
              <a:t>Protection</a:t>
            </a:r>
            <a:endParaRPr lang="sk-SK" altLang="sk-SK" dirty="0" smtClean="0">
              <a:solidFill>
                <a:schemeClr val="accent2"/>
              </a:solidFill>
              <a:latin typeface="Comic Sans MS" pitchFamily="66" charset="0"/>
            </a:endParaRPr>
          </a:p>
          <a:p>
            <a:pPr eaLnBrk="1" hangingPunct="1"/>
            <a:endParaRPr lang="sk-SK" altLang="sk-SK" dirty="0" smtClean="0">
              <a:solidFill>
                <a:schemeClr val="accent2"/>
              </a:solidFill>
              <a:latin typeface="Comic Sans MS" pitchFamily="66" charset="0"/>
            </a:endParaRPr>
          </a:p>
          <a:p>
            <a:pPr eaLnBrk="1" hangingPunct="1"/>
            <a:r>
              <a:rPr lang="sk-SK" altLang="sk-SK" dirty="0" smtClean="0">
                <a:solidFill>
                  <a:schemeClr val="accent2"/>
                </a:solidFill>
                <a:latin typeface="Comic Sans MS" pitchFamily="66" charset="0"/>
              </a:rPr>
              <a:t>Bratislava, 12th </a:t>
            </a:r>
            <a:r>
              <a:rPr lang="sk-SK" altLang="sk-SK" dirty="0" err="1" smtClean="0">
                <a:solidFill>
                  <a:schemeClr val="accent2"/>
                </a:solidFill>
                <a:latin typeface="Comic Sans MS" pitchFamily="66" charset="0"/>
              </a:rPr>
              <a:t>June</a:t>
            </a:r>
            <a:r>
              <a:rPr lang="sk-SK" altLang="sk-SK" dirty="0" smtClean="0">
                <a:solidFill>
                  <a:schemeClr val="accent2"/>
                </a:solidFill>
                <a:latin typeface="Comic Sans MS" pitchFamily="66" charset="0"/>
              </a:rPr>
              <a:t> 2024</a:t>
            </a:r>
          </a:p>
        </p:txBody>
      </p:sp>
      <p:pic>
        <p:nvPicPr>
          <p:cNvPr id="3" name="Obrázo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292" y="1844824"/>
            <a:ext cx="3491408" cy="2328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357840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ĺžnik 1"/>
          <p:cNvSpPr/>
          <p:nvPr/>
        </p:nvSpPr>
        <p:spPr>
          <a:xfrm>
            <a:off x="395536" y="332656"/>
            <a:ext cx="85689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l" eaLnBrk="1" hangingPunct="1">
              <a:buFont typeface="Arial" charset="0"/>
              <a:buNone/>
            </a:pPr>
            <a:r>
              <a:rPr lang="sk-SK" altLang="sk-SK" sz="28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	</a:t>
            </a:r>
            <a:r>
              <a:rPr lang="sk-SK" altLang="sk-SK" sz="3600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	</a:t>
            </a:r>
            <a:r>
              <a:rPr lang="sk-SK" altLang="sk-SK" sz="36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Natura 2000  - </a:t>
            </a:r>
            <a:r>
              <a:rPr lang="sk-SK" altLang="sk-SK" sz="3600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SCIs</a:t>
            </a:r>
            <a:r>
              <a:rPr lang="sk-SK" altLang="sk-SK" sz="36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/</a:t>
            </a:r>
            <a:r>
              <a:rPr lang="sk-SK" altLang="sk-SK" sz="3600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SACs</a:t>
            </a:r>
            <a:r>
              <a:rPr lang="sk-SK" altLang="sk-SK" sz="36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:</a:t>
            </a:r>
            <a:endParaRPr lang="sk-SK" altLang="sk-SK" sz="28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Obdĺžnik 2"/>
          <p:cNvSpPr/>
          <p:nvPr/>
        </p:nvSpPr>
        <p:spPr>
          <a:xfrm>
            <a:off x="395536" y="1628801"/>
            <a:ext cx="8280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l" eaLnBrk="1" hangingPunct="1">
              <a:buFont typeface="Arial" charset="0"/>
              <a:buNone/>
            </a:pPr>
            <a:endParaRPr lang="sk-SK" altLang="sk-SK" sz="18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  <a:p>
            <a:pPr marL="0" indent="0" algn="l" eaLnBrk="1" hangingPunct="1">
              <a:buFont typeface="Arial" charset="0"/>
              <a:buNone/>
            </a:pPr>
            <a:endParaRPr lang="sk-SK" altLang="sk-SK" sz="18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284681"/>
            <a:ext cx="1207113" cy="993734"/>
          </a:xfrm>
          <a:prstGeom prst="rect">
            <a:avLst/>
          </a:prstGeom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515144"/>
          </a:xfrm>
        </p:spPr>
        <p:txBody>
          <a:bodyPr/>
          <a:lstStyle/>
          <a:p>
            <a:endParaRPr lang="sk-SK" dirty="0"/>
          </a:p>
        </p:txBody>
      </p:sp>
      <p:sp>
        <p:nvSpPr>
          <p:cNvPr id="7" name="Zástupný objekt pre obsah 6"/>
          <p:cNvSpPr>
            <a:spLocks noGrp="1"/>
          </p:cNvSpPr>
          <p:nvPr>
            <p:ph idx="1"/>
          </p:nvPr>
        </p:nvSpPr>
        <p:spPr>
          <a:xfrm>
            <a:off x="685800" y="1555359"/>
            <a:ext cx="7990656" cy="4540641"/>
          </a:xfrm>
        </p:spPr>
        <p:txBody>
          <a:bodyPr/>
          <a:lstStyle/>
          <a:p>
            <a:r>
              <a:rPr lang="sk-SK" sz="2400" kern="1200" dirty="0" err="1" smtClean="0">
                <a:solidFill>
                  <a:schemeClr val="accent2"/>
                </a:solidFill>
                <a:latin typeface="Comic Sans MS" pitchFamily="66" charset="0"/>
              </a:rPr>
              <a:t>for</a:t>
            </a:r>
            <a:r>
              <a:rPr lang="sk-SK" sz="2400" kern="1200" dirty="0" smtClean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sk-SK" sz="2400" u="sng" kern="1200" dirty="0" smtClean="0">
                <a:solidFill>
                  <a:schemeClr val="accent2"/>
                </a:solidFill>
                <a:latin typeface="Comic Sans MS" pitchFamily="66" charset="0"/>
              </a:rPr>
              <a:t>67 </a:t>
            </a:r>
            <a:r>
              <a:rPr lang="sk-SK" sz="2400" u="sng" kern="1200" dirty="0" err="1" smtClean="0">
                <a:solidFill>
                  <a:schemeClr val="accent2"/>
                </a:solidFill>
                <a:latin typeface="Comic Sans MS" pitchFamily="66" charset="0"/>
              </a:rPr>
              <a:t>habitat</a:t>
            </a:r>
            <a:r>
              <a:rPr lang="sk-SK" sz="2400" u="sng" kern="1200" dirty="0" smtClean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sk-SK" sz="2400" u="sng" kern="1200" dirty="0" err="1" smtClean="0">
                <a:solidFill>
                  <a:schemeClr val="accent2"/>
                </a:solidFill>
                <a:latin typeface="Comic Sans MS" pitchFamily="66" charset="0"/>
              </a:rPr>
              <a:t>types</a:t>
            </a:r>
            <a:r>
              <a:rPr lang="sk-SK" sz="2400" u="sng" kern="1200" dirty="0" smtClean="0">
                <a:solidFill>
                  <a:schemeClr val="accent2"/>
                </a:solidFill>
                <a:latin typeface="Comic Sans MS" pitchFamily="66" charset="0"/>
              </a:rPr>
              <a:t>, 45 </a:t>
            </a:r>
            <a:r>
              <a:rPr lang="sk-SK" sz="2400" u="sng" kern="1200" dirty="0" err="1" smtClean="0">
                <a:solidFill>
                  <a:schemeClr val="accent2"/>
                </a:solidFill>
                <a:latin typeface="Comic Sans MS" pitchFamily="66" charset="0"/>
              </a:rPr>
              <a:t>plant</a:t>
            </a:r>
            <a:r>
              <a:rPr lang="sk-SK" sz="2400" u="sng" kern="1200" dirty="0" smtClean="0">
                <a:solidFill>
                  <a:schemeClr val="accent2"/>
                </a:solidFill>
                <a:latin typeface="Comic Sans MS" pitchFamily="66" charset="0"/>
              </a:rPr>
              <a:t> + 89 </a:t>
            </a:r>
            <a:r>
              <a:rPr lang="sk-SK" sz="2400" u="sng" kern="1200" dirty="0" err="1" smtClean="0">
                <a:solidFill>
                  <a:schemeClr val="accent2"/>
                </a:solidFill>
                <a:latin typeface="Comic Sans MS" pitchFamily="66" charset="0"/>
              </a:rPr>
              <a:t>animal</a:t>
            </a:r>
            <a:r>
              <a:rPr lang="sk-SK" sz="2400" u="sng" kern="1200" dirty="0" smtClean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sk-SK" sz="2400" u="sng" kern="1200" dirty="0" err="1" smtClean="0">
                <a:solidFill>
                  <a:schemeClr val="accent2"/>
                </a:solidFill>
                <a:latin typeface="Comic Sans MS" pitchFamily="66" charset="0"/>
              </a:rPr>
              <a:t>species</a:t>
            </a:r>
            <a:endParaRPr lang="sk-SK" sz="2400" u="sng" kern="1200" dirty="0" smtClean="0">
              <a:solidFill>
                <a:schemeClr val="accent2"/>
              </a:solidFill>
              <a:latin typeface="Comic Sans MS" pitchFamily="66" charset="0"/>
            </a:endParaRPr>
          </a:p>
          <a:p>
            <a:r>
              <a:rPr lang="sk-SK" sz="2400" kern="1200" dirty="0" err="1"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Updated</a:t>
            </a:r>
            <a:r>
              <a:rPr lang="sk-SK" sz="2400" kern="1200" dirty="0"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sz="2400" kern="1200" dirty="0" err="1"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national</a:t>
            </a:r>
            <a:r>
              <a:rPr lang="sk-SK" sz="2400" kern="1200" dirty="0"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list of 644 </a:t>
            </a:r>
            <a:r>
              <a:rPr lang="sk-SK" sz="2400" kern="1200" dirty="0" err="1"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sites</a:t>
            </a:r>
            <a:r>
              <a:rPr lang="sk-SK" sz="2400" kern="1200" dirty="0"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</a:p>
          <a:p>
            <a:r>
              <a:rPr lang="sk-SK" sz="2400" kern="1200" dirty="0">
                <a:solidFill>
                  <a:schemeClr val="accent2"/>
                </a:solidFill>
                <a:latin typeface="Comic Sans MS" pitchFamily="66" charset="0"/>
              </a:rPr>
              <a:t>12,77 % of Slovakia, </a:t>
            </a:r>
            <a:r>
              <a:rPr lang="sk-SK" sz="2400" kern="1200" dirty="0" err="1">
                <a:solidFill>
                  <a:schemeClr val="accent2"/>
                </a:solidFill>
                <a:latin typeface="Comic Sans MS" pitchFamily="66" charset="0"/>
              </a:rPr>
              <a:t>overlap</a:t>
            </a:r>
            <a:r>
              <a:rPr lang="sk-SK" sz="2400" kern="1200" dirty="0">
                <a:solidFill>
                  <a:schemeClr val="accent2"/>
                </a:solidFill>
                <a:latin typeface="Comic Sans MS" pitchFamily="66" charset="0"/>
              </a:rPr>
              <a:t> 89 % </a:t>
            </a:r>
            <a:r>
              <a:rPr lang="sk-SK" sz="2400" kern="1200" dirty="0" err="1">
                <a:solidFill>
                  <a:schemeClr val="accent2"/>
                </a:solidFill>
                <a:latin typeface="Comic Sans MS" pitchFamily="66" charset="0"/>
              </a:rPr>
              <a:t>with</a:t>
            </a:r>
            <a:r>
              <a:rPr lang="sk-SK" sz="2400" kern="1200" dirty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sk-SK" sz="2400" kern="1200" dirty="0" err="1">
                <a:solidFill>
                  <a:schemeClr val="accent2"/>
                </a:solidFill>
                <a:latin typeface="Comic Sans MS" pitchFamily="66" charset="0"/>
              </a:rPr>
              <a:t>other</a:t>
            </a:r>
            <a:r>
              <a:rPr lang="sk-SK" sz="2400" kern="1200" dirty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sk-SK" sz="2400" kern="1200" dirty="0" err="1">
                <a:solidFill>
                  <a:schemeClr val="accent2"/>
                </a:solidFill>
                <a:latin typeface="Comic Sans MS" pitchFamily="66" charset="0"/>
              </a:rPr>
              <a:t>protected</a:t>
            </a:r>
            <a:r>
              <a:rPr lang="sk-SK" sz="2400" kern="1200" dirty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sk-SK" sz="2400" kern="1200" dirty="0" err="1">
                <a:solidFill>
                  <a:schemeClr val="accent2"/>
                </a:solidFill>
                <a:latin typeface="Comic Sans MS" pitchFamily="66" charset="0"/>
              </a:rPr>
              <a:t>areas</a:t>
            </a:r>
            <a:r>
              <a:rPr lang="sk-SK" sz="2400" kern="1200" dirty="0">
                <a:solidFill>
                  <a:schemeClr val="accent2"/>
                </a:solidFill>
                <a:latin typeface="Comic Sans MS" pitchFamily="66" charset="0"/>
              </a:rPr>
              <a:t>;</a:t>
            </a:r>
          </a:p>
          <a:p>
            <a:r>
              <a:rPr lang="sk-SK" sz="2400" kern="1200" dirty="0" err="1" smtClean="0">
                <a:solidFill>
                  <a:srgbClr val="00CC00"/>
                </a:solidFill>
                <a:latin typeface="Comic Sans MS" pitchFamily="66" charset="0"/>
              </a:rPr>
              <a:t>Government</a:t>
            </a:r>
            <a:r>
              <a:rPr lang="sk-SK" sz="2400" kern="1200" dirty="0" smtClean="0">
                <a:solidFill>
                  <a:srgbClr val="00CC00"/>
                </a:solidFill>
                <a:latin typeface="Comic Sans MS" pitchFamily="66" charset="0"/>
              </a:rPr>
              <a:t> </a:t>
            </a:r>
            <a:r>
              <a:rPr lang="sk-SK" sz="2400" kern="1200" dirty="0" err="1" smtClean="0">
                <a:solidFill>
                  <a:srgbClr val="00CC00"/>
                </a:solidFill>
                <a:latin typeface="Comic Sans MS" pitchFamily="66" charset="0"/>
              </a:rPr>
              <a:t>order</a:t>
            </a:r>
            <a:r>
              <a:rPr lang="sk-SK" sz="2400" kern="1200" dirty="0" smtClean="0">
                <a:solidFill>
                  <a:srgbClr val="00CC00"/>
                </a:solidFill>
                <a:latin typeface="Comic Sans MS" pitchFamily="66" charset="0"/>
              </a:rPr>
              <a:t> No 451/2023 </a:t>
            </a:r>
            <a:r>
              <a:rPr lang="sk-SK" sz="2400" kern="1200" dirty="0" err="1" smtClean="0">
                <a:solidFill>
                  <a:srgbClr val="00CC00"/>
                </a:solidFill>
                <a:latin typeface="Comic Sans MS" pitchFamily="66" charset="0"/>
              </a:rPr>
              <a:t>Coll</a:t>
            </a:r>
            <a:r>
              <a:rPr lang="sk-SK" sz="2400" kern="1200" dirty="0" smtClean="0">
                <a:solidFill>
                  <a:srgbClr val="00CC00"/>
                </a:solidFill>
                <a:latin typeface="Comic Sans MS" pitchFamily="66" charset="0"/>
              </a:rPr>
              <a:t>. </a:t>
            </a:r>
            <a:r>
              <a:rPr lang="sk-SK" sz="2400" kern="1200" dirty="0" err="1" smtClean="0">
                <a:solidFill>
                  <a:srgbClr val="00CC00"/>
                </a:solidFill>
                <a:latin typeface="Comic Sans MS" pitchFamily="66" charset="0"/>
              </a:rPr>
              <a:t>valid</a:t>
            </a:r>
            <a:r>
              <a:rPr lang="sk-SK" sz="2400" kern="1200" dirty="0" smtClean="0">
                <a:solidFill>
                  <a:srgbClr val="00CC00"/>
                </a:solidFill>
                <a:latin typeface="Comic Sans MS" pitchFamily="66" charset="0"/>
              </a:rPr>
              <a:t> </a:t>
            </a:r>
            <a:r>
              <a:rPr lang="sk-SK" sz="2400" u="sng" kern="1200" dirty="0" err="1" smtClean="0">
                <a:solidFill>
                  <a:srgbClr val="00CC00"/>
                </a:solidFill>
                <a:latin typeface="Comic Sans MS" pitchFamily="66" charset="0"/>
              </a:rPr>
              <a:t>since</a:t>
            </a:r>
            <a:r>
              <a:rPr lang="sk-SK" sz="2400" u="sng" kern="1200" dirty="0" smtClean="0">
                <a:solidFill>
                  <a:srgbClr val="00CC00"/>
                </a:solidFill>
                <a:latin typeface="Comic Sans MS" pitchFamily="66" charset="0"/>
              </a:rPr>
              <a:t> </a:t>
            </a:r>
            <a:r>
              <a:rPr lang="sk-SK" sz="2400" u="sng" kern="1200" dirty="0" err="1" smtClean="0">
                <a:solidFill>
                  <a:srgbClr val="00CC00"/>
                </a:solidFill>
                <a:latin typeface="Comic Sans MS" pitchFamily="66" charset="0"/>
              </a:rPr>
              <a:t>January</a:t>
            </a:r>
            <a:r>
              <a:rPr lang="sk-SK" sz="2400" u="sng" kern="1200" dirty="0" smtClean="0">
                <a:solidFill>
                  <a:srgbClr val="00CC00"/>
                </a:solidFill>
                <a:latin typeface="Comic Sans MS" pitchFamily="66" charset="0"/>
              </a:rPr>
              <a:t> 2024;</a:t>
            </a:r>
          </a:p>
          <a:p>
            <a:r>
              <a:rPr lang="sk-SK" sz="2400" u="sng" kern="1200" dirty="0" err="1" smtClean="0">
                <a:solidFill>
                  <a:srgbClr val="00B050"/>
                </a:solidFill>
                <a:latin typeface="Comic Sans MS" pitchFamily="66" charset="0"/>
              </a:rPr>
              <a:t>Conservation</a:t>
            </a:r>
            <a:r>
              <a:rPr lang="sk-SK" sz="2400" u="sng" kern="1200" dirty="0" smtClean="0">
                <a:solidFill>
                  <a:srgbClr val="00B050"/>
                </a:solidFill>
                <a:latin typeface="Comic Sans MS" pitchFamily="66" charset="0"/>
              </a:rPr>
              <a:t> </a:t>
            </a:r>
            <a:r>
              <a:rPr lang="sk-SK" sz="2400" u="sng" kern="1200" dirty="0" err="1" smtClean="0">
                <a:solidFill>
                  <a:srgbClr val="00B050"/>
                </a:solidFill>
                <a:latin typeface="Comic Sans MS" pitchFamily="66" charset="0"/>
              </a:rPr>
              <a:t>objectives</a:t>
            </a:r>
            <a:r>
              <a:rPr lang="sk-SK" sz="2400" u="sng" kern="1200" dirty="0" smtClean="0">
                <a:solidFill>
                  <a:srgbClr val="00B050"/>
                </a:solidFill>
                <a:latin typeface="Comic Sans MS" pitchFamily="66" charset="0"/>
              </a:rPr>
              <a:t> </a:t>
            </a:r>
            <a:r>
              <a:rPr lang="sk-SK" sz="2400" kern="1200" dirty="0" err="1" smtClean="0">
                <a:solidFill>
                  <a:schemeClr val="accent2"/>
                </a:solidFill>
                <a:latin typeface="Comic Sans MS" pitchFamily="66" charset="0"/>
              </a:rPr>
              <a:t>completed</a:t>
            </a:r>
            <a:r>
              <a:rPr lang="sk-SK" sz="2400" kern="1200" dirty="0" smtClean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sk-SK" sz="2400" kern="1200" dirty="0" err="1" smtClean="0">
                <a:solidFill>
                  <a:schemeClr val="accent2"/>
                </a:solidFill>
                <a:latin typeface="Comic Sans MS" pitchFamily="66" charset="0"/>
              </a:rPr>
              <a:t>for</a:t>
            </a:r>
            <a:r>
              <a:rPr lang="sk-SK" sz="2400" kern="1200" dirty="0" smtClean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sk-SK" sz="2400" kern="1200" dirty="0" err="1" smtClean="0">
                <a:solidFill>
                  <a:schemeClr val="accent2"/>
                </a:solidFill>
                <a:latin typeface="Comic Sans MS" pitchFamily="66" charset="0"/>
              </a:rPr>
              <a:t>all</a:t>
            </a:r>
            <a:r>
              <a:rPr lang="sk-SK" sz="2400" kern="1200" dirty="0" smtClean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sk-SK" sz="2400" kern="1200" dirty="0" err="1" smtClean="0">
                <a:solidFill>
                  <a:schemeClr val="accent2"/>
                </a:solidFill>
                <a:latin typeface="Comic Sans MS" pitchFamily="66" charset="0"/>
              </a:rPr>
              <a:t>sites</a:t>
            </a:r>
            <a:endParaRPr lang="sk-SK" sz="2400" kern="1200" dirty="0" smtClean="0">
              <a:solidFill>
                <a:schemeClr val="accent2"/>
              </a:solidFill>
              <a:latin typeface="Comic Sans MS" pitchFamily="66" charset="0"/>
            </a:endParaRPr>
          </a:p>
          <a:p>
            <a:r>
              <a:rPr lang="sk-SK" sz="2400" u="sng" kern="1200" dirty="0" err="1" smtClean="0">
                <a:solidFill>
                  <a:schemeClr val="accent2"/>
                </a:solidFill>
                <a:latin typeface="Comic Sans MS" pitchFamily="66" charset="0"/>
              </a:rPr>
              <a:t>Conservation</a:t>
            </a:r>
            <a:r>
              <a:rPr lang="sk-SK" sz="2400" u="sng" kern="1200" dirty="0" smtClean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sk-SK" sz="2400" u="sng" kern="1200" dirty="0" err="1" smtClean="0">
                <a:solidFill>
                  <a:schemeClr val="accent2"/>
                </a:solidFill>
                <a:latin typeface="Comic Sans MS" pitchFamily="66" charset="0"/>
              </a:rPr>
              <a:t>measures</a:t>
            </a:r>
            <a:r>
              <a:rPr lang="sk-SK" sz="2400" u="sng" kern="1200" dirty="0" smtClean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sk-SK" sz="2400" kern="1200" dirty="0" smtClean="0">
                <a:solidFill>
                  <a:schemeClr val="accent2"/>
                </a:solidFill>
                <a:latin typeface="Comic Sans MS" pitchFamily="66" charset="0"/>
              </a:rPr>
              <a:t>– top priority</a:t>
            </a:r>
          </a:p>
          <a:p>
            <a:endParaRPr lang="sk-SK" sz="2400" kern="1200" dirty="0" smtClean="0">
              <a:solidFill>
                <a:schemeClr val="accent2"/>
              </a:solidFill>
              <a:latin typeface="Comic Sans MS" pitchFamily="66" charset="0"/>
            </a:endParaRPr>
          </a:p>
          <a:p>
            <a:pPr marL="0" indent="0">
              <a:buNone/>
            </a:pPr>
            <a:r>
              <a:rPr lang="sk-SK" sz="2000" kern="1200" dirty="0" smtClean="0">
                <a:solidFill>
                  <a:schemeClr val="accent2"/>
                </a:solidFill>
                <a:latin typeface="Comic Sans MS" pitchFamily="66" charset="0"/>
                <a:hlinkClick r:id="rId3"/>
              </a:rPr>
              <a:t>https</a:t>
            </a:r>
            <a:r>
              <a:rPr lang="sk-SK" sz="2000" kern="1200" dirty="0">
                <a:solidFill>
                  <a:schemeClr val="accent2"/>
                </a:solidFill>
                <a:latin typeface="Comic Sans MS" pitchFamily="66" charset="0"/>
                <a:hlinkClick r:id="rId3"/>
              </a:rPr>
              <a:t>://</a:t>
            </a:r>
            <a:r>
              <a:rPr lang="sk-SK" sz="2000" kern="1200" dirty="0" smtClean="0">
                <a:solidFill>
                  <a:schemeClr val="accent2"/>
                </a:solidFill>
                <a:latin typeface="Comic Sans MS" pitchFamily="66" charset="0"/>
                <a:hlinkClick r:id="rId3"/>
              </a:rPr>
              <a:t>www.minzp.sk/natura2000/uzemia-</a:t>
            </a:r>
            <a:r>
              <a:rPr lang="sk-SK" sz="2000" kern="1200" dirty="0" smtClean="0">
                <a:solidFill>
                  <a:schemeClr val="accent2"/>
                </a:solidFill>
                <a:latin typeface="Comic Sans MS" pitchFamily="66" charset="0"/>
              </a:rPr>
              <a:t>europskeho-vyznamu</a:t>
            </a:r>
            <a:r>
              <a:rPr lang="sk-SK" sz="2000" kern="1200" dirty="0">
                <a:solidFill>
                  <a:schemeClr val="accent2"/>
                </a:solidFill>
                <a:latin typeface="Comic Sans MS" pitchFamily="66" charset="0"/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4260029965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ĺžnik 1"/>
          <p:cNvSpPr/>
          <p:nvPr/>
        </p:nvSpPr>
        <p:spPr>
          <a:xfrm>
            <a:off x="395536" y="332656"/>
            <a:ext cx="85689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l" eaLnBrk="1" hangingPunct="1">
              <a:buFont typeface="Arial" charset="0"/>
              <a:buNone/>
            </a:pPr>
            <a:r>
              <a:rPr lang="sk-SK" altLang="sk-SK" sz="28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	</a:t>
            </a:r>
            <a:r>
              <a:rPr lang="sk-SK" altLang="sk-SK" sz="3600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	</a:t>
            </a:r>
            <a:r>
              <a:rPr lang="sk-SK" altLang="sk-SK" sz="36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Natura 2000  - </a:t>
            </a:r>
            <a:r>
              <a:rPr lang="sk-SK" altLang="sk-SK" sz="3600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SCIs</a:t>
            </a:r>
            <a:r>
              <a:rPr lang="sk-SK" altLang="sk-SK" sz="36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/</a:t>
            </a:r>
            <a:r>
              <a:rPr lang="sk-SK" altLang="sk-SK" sz="3600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SACs</a:t>
            </a:r>
            <a:r>
              <a:rPr lang="sk-SK" altLang="sk-SK" sz="36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:</a:t>
            </a:r>
            <a:endParaRPr lang="sk-SK" altLang="sk-SK" sz="28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Obdĺžnik 2"/>
          <p:cNvSpPr/>
          <p:nvPr/>
        </p:nvSpPr>
        <p:spPr>
          <a:xfrm>
            <a:off x="395536" y="1628801"/>
            <a:ext cx="8280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l" eaLnBrk="1" hangingPunct="1">
              <a:buFont typeface="Arial" charset="0"/>
              <a:buNone/>
            </a:pPr>
            <a:endParaRPr lang="sk-SK" altLang="sk-SK" sz="18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  <a:p>
            <a:pPr marL="0" indent="0" algn="l" eaLnBrk="1" hangingPunct="1">
              <a:buFont typeface="Arial" charset="0"/>
              <a:buNone/>
            </a:pPr>
            <a:endParaRPr lang="sk-SK" altLang="sk-SK" sz="18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284681"/>
            <a:ext cx="1207113" cy="993734"/>
          </a:xfrm>
          <a:prstGeom prst="rect">
            <a:avLst/>
          </a:prstGeom>
        </p:spPr>
      </p:pic>
      <p:pic>
        <p:nvPicPr>
          <p:cNvPr id="5" name="Obrázo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120" y="1326390"/>
            <a:ext cx="7540336" cy="5330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565781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ĺžnik 2"/>
          <p:cNvSpPr/>
          <p:nvPr/>
        </p:nvSpPr>
        <p:spPr>
          <a:xfrm>
            <a:off x="395536" y="1628801"/>
            <a:ext cx="828092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sk-SK" altLang="sk-SK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</a:t>
            </a:r>
            <a:endParaRPr lang="sk-SK" altLang="sk-SK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l"/>
            <a:endParaRPr lang="sk-SK" altLang="sk-SK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0" indent="0" algn="l" eaLnBrk="1" hangingPunct="1">
              <a:buFont typeface="Arial" charset="0"/>
              <a:buNone/>
            </a:pPr>
            <a:endParaRPr lang="sk-SK" altLang="sk-SK" sz="18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  <a:p>
            <a:pPr marL="0" indent="0" algn="l" eaLnBrk="1" hangingPunct="1">
              <a:buFont typeface="Arial" charset="0"/>
              <a:buNone/>
            </a:pPr>
            <a:endParaRPr lang="sk-SK" altLang="sk-SK" sz="18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4" name="BlokTextu 3"/>
          <p:cNvSpPr txBox="1"/>
          <p:nvPr/>
        </p:nvSpPr>
        <p:spPr>
          <a:xfrm>
            <a:off x="28600" y="116632"/>
            <a:ext cx="86478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6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N  Natura 2000 – </a:t>
            </a:r>
            <a:r>
              <a:rPr lang="sk-SK" sz="3600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SPAs</a:t>
            </a:r>
            <a:r>
              <a:rPr lang="sk-SK" sz="36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and </a:t>
            </a:r>
            <a:r>
              <a:rPr lang="sk-SK" sz="3600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their</a:t>
            </a:r>
            <a:r>
              <a:rPr lang="sk-SK" sz="36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</a:p>
          <a:p>
            <a:pPr algn="l"/>
            <a:r>
              <a:rPr lang="sk-SK" sz="36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+       </a:t>
            </a:r>
            <a:r>
              <a:rPr lang="sk-SK" sz="36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Management </a:t>
            </a:r>
            <a:r>
              <a:rPr lang="sk-SK" sz="3600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Plans</a:t>
            </a:r>
            <a:endParaRPr lang="sk-SK" sz="36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pic>
        <p:nvPicPr>
          <p:cNvPr id="8" name="Obrázo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23" y="111591"/>
            <a:ext cx="1207113" cy="993734"/>
          </a:xfrm>
          <a:prstGeom prst="rect">
            <a:avLst/>
          </a:prstGeom>
        </p:spPr>
      </p:pic>
      <p:pic>
        <p:nvPicPr>
          <p:cNvPr id="2" name="Obrázo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96" y="1628801"/>
            <a:ext cx="9058708" cy="4130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4830990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ĺžnik 1"/>
          <p:cNvSpPr/>
          <p:nvPr/>
        </p:nvSpPr>
        <p:spPr>
          <a:xfrm>
            <a:off x="395536" y="332656"/>
            <a:ext cx="85689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l" eaLnBrk="1" hangingPunct="1">
              <a:buFont typeface="Arial" charset="0"/>
              <a:buNone/>
            </a:pPr>
            <a:r>
              <a:rPr lang="sk-SK" altLang="sk-SK" sz="28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	</a:t>
            </a:r>
            <a:r>
              <a:rPr lang="sk-SK" altLang="sk-SK" sz="3600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	</a:t>
            </a:r>
            <a:r>
              <a:rPr lang="sk-SK" altLang="sk-SK" sz="36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Natura 2000  - </a:t>
            </a:r>
            <a:r>
              <a:rPr lang="sk-SK" altLang="sk-SK" sz="3600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SPAs</a:t>
            </a:r>
            <a:r>
              <a:rPr lang="sk-SK" altLang="sk-SK" sz="36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:</a:t>
            </a:r>
            <a:endParaRPr lang="sk-SK" altLang="sk-SK" sz="28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Obdĺžnik 2"/>
          <p:cNvSpPr/>
          <p:nvPr/>
        </p:nvSpPr>
        <p:spPr>
          <a:xfrm>
            <a:off x="395536" y="1628801"/>
            <a:ext cx="8280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l" eaLnBrk="1" hangingPunct="1">
              <a:buFont typeface="Arial" charset="0"/>
              <a:buNone/>
            </a:pPr>
            <a:endParaRPr lang="sk-SK" altLang="sk-SK" sz="18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  <a:p>
            <a:pPr marL="0" indent="0" algn="l" eaLnBrk="1" hangingPunct="1">
              <a:buFont typeface="Arial" charset="0"/>
              <a:buNone/>
            </a:pPr>
            <a:endParaRPr lang="sk-SK" altLang="sk-SK" sz="18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284681"/>
            <a:ext cx="1207113" cy="993734"/>
          </a:xfrm>
          <a:prstGeom prst="rect">
            <a:avLst/>
          </a:prstGeom>
        </p:spPr>
      </p:pic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515144"/>
          </a:xfrm>
        </p:spPr>
        <p:txBody>
          <a:bodyPr/>
          <a:lstStyle/>
          <a:p>
            <a:endParaRPr lang="sk-SK" dirty="0"/>
          </a:p>
        </p:txBody>
      </p:sp>
      <p:sp>
        <p:nvSpPr>
          <p:cNvPr id="7" name="Zástupný objekt pre obsah 6"/>
          <p:cNvSpPr>
            <a:spLocks noGrp="1"/>
          </p:cNvSpPr>
          <p:nvPr>
            <p:ph idx="1"/>
          </p:nvPr>
        </p:nvSpPr>
        <p:spPr>
          <a:xfrm>
            <a:off x="685800" y="1555359"/>
            <a:ext cx="7772400" cy="4540641"/>
          </a:xfrm>
        </p:spPr>
        <p:txBody>
          <a:bodyPr/>
          <a:lstStyle/>
          <a:p>
            <a:r>
              <a:rPr lang="sk-SK" sz="2400" kern="1200" dirty="0" err="1" smtClean="0">
                <a:solidFill>
                  <a:schemeClr val="accent2"/>
                </a:solidFill>
                <a:latin typeface="Comic Sans MS" pitchFamily="66" charset="0"/>
              </a:rPr>
              <a:t>for</a:t>
            </a:r>
            <a:r>
              <a:rPr lang="sk-SK" sz="2400" kern="1200" dirty="0" smtClean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sk-SK" sz="2400" u="sng" kern="1200" dirty="0">
                <a:solidFill>
                  <a:schemeClr val="accent2"/>
                </a:solidFill>
                <a:latin typeface="Comic Sans MS" pitchFamily="66" charset="0"/>
              </a:rPr>
              <a:t>81 </a:t>
            </a:r>
            <a:r>
              <a:rPr lang="sk-SK" sz="2400" u="sng" kern="1200" dirty="0" err="1">
                <a:solidFill>
                  <a:schemeClr val="accent2"/>
                </a:solidFill>
                <a:latin typeface="Comic Sans MS" pitchFamily="66" charset="0"/>
              </a:rPr>
              <a:t>bird</a:t>
            </a:r>
            <a:r>
              <a:rPr lang="sk-SK" sz="2400" u="sng" kern="1200" dirty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sk-SK" sz="2400" u="sng" kern="1200" dirty="0" err="1">
                <a:solidFill>
                  <a:schemeClr val="accent2"/>
                </a:solidFill>
                <a:latin typeface="Comic Sans MS" pitchFamily="66" charset="0"/>
              </a:rPr>
              <a:t>species</a:t>
            </a:r>
            <a:endParaRPr lang="sk-SK" sz="2400" u="sng" kern="1200" dirty="0">
              <a:solidFill>
                <a:schemeClr val="accent2"/>
              </a:solidFill>
              <a:latin typeface="Comic Sans MS" pitchFamily="66" charset="0"/>
            </a:endParaRPr>
          </a:p>
          <a:p>
            <a:r>
              <a:rPr lang="sk-SK" sz="2400" kern="1200" dirty="0" err="1" smtClean="0">
                <a:solidFill>
                  <a:srgbClr val="00CC00"/>
                </a:solidFill>
                <a:latin typeface="Comic Sans MS" pitchFamily="66" charset="0"/>
              </a:rPr>
              <a:t>national</a:t>
            </a:r>
            <a:r>
              <a:rPr lang="sk-SK" sz="2400" kern="1200" dirty="0" smtClean="0">
                <a:solidFill>
                  <a:srgbClr val="00CC00"/>
                </a:solidFill>
                <a:latin typeface="Comic Sans MS" pitchFamily="66" charset="0"/>
              </a:rPr>
              <a:t> </a:t>
            </a:r>
            <a:r>
              <a:rPr lang="sk-SK" sz="2400" kern="1200" dirty="0">
                <a:solidFill>
                  <a:srgbClr val="00CC00"/>
                </a:solidFill>
                <a:latin typeface="Comic Sans MS" pitchFamily="66" charset="0"/>
              </a:rPr>
              <a:t>list of </a:t>
            </a:r>
            <a:r>
              <a:rPr lang="sk-SK" sz="2400" kern="1200" dirty="0" smtClean="0">
                <a:solidFill>
                  <a:srgbClr val="00CC00"/>
                </a:solidFill>
                <a:latin typeface="Comic Sans MS" pitchFamily="66" charset="0"/>
              </a:rPr>
              <a:t>41 </a:t>
            </a:r>
            <a:r>
              <a:rPr lang="sk-SK" sz="2400" kern="1200" dirty="0" err="1" smtClean="0">
                <a:solidFill>
                  <a:srgbClr val="00CC00"/>
                </a:solidFill>
                <a:latin typeface="Comic Sans MS" pitchFamily="66" charset="0"/>
              </a:rPr>
              <a:t>sites</a:t>
            </a:r>
            <a:r>
              <a:rPr lang="sk-SK" sz="2400" kern="1200" dirty="0" smtClean="0">
                <a:solidFill>
                  <a:srgbClr val="00CC00"/>
                </a:solidFill>
                <a:latin typeface="Comic Sans MS" pitchFamily="66" charset="0"/>
              </a:rPr>
              <a:t> – </a:t>
            </a:r>
            <a:r>
              <a:rPr lang="sk-SK" sz="2400" kern="1200" dirty="0" err="1">
                <a:solidFill>
                  <a:schemeClr val="accent2"/>
                </a:solidFill>
                <a:latin typeface="Comic Sans MS" pitchFamily="66" charset="0"/>
              </a:rPr>
              <a:t>without</a:t>
            </a:r>
            <a:r>
              <a:rPr lang="sk-SK" sz="2400" kern="1200" dirty="0">
                <a:solidFill>
                  <a:schemeClr val="accent2"/>
                </a:solidFill>
                <a:latin typeface="Comic Sans MS" pitchFamily="66" charset="0"/>
              </a:rPr>
              <a:t> change </a:t>
            </a:r>
          </a:p>
          <a:p>
            <a:r>
              <a:rPr lang="sk-SK" sz="2400" kern="1200" dirty="0" smtClean="0">
                <a:solidFill>
                  <a:schemeClr val="accent2"/>
                </a:solidFill>
                <a:latin typeface="Comic Sans MS" pitchFamily="66" charset="0"/>
              </a:rPr>
              <a:t>26,3 </a:t>
            </a:r>
            <a:r>
              <a:rPr lang="sk-SK" sz="2400" kern="1200" dirty="0">
                <a:solidFill>
                  <a:schemeClr val="accent2"/>
                </a:solidFill>
                <a:latin typeface="Comic Sans MS" pitchFamily="66" charset="0"/>
              </a:rPr>
              <a:t>% of Slovakia, </a:t>
            </a:r>
            <a:r>
              <a:rPr lang="sk-SK" sz="2400" kern="1200" dirty="0" err="1">
                <a:solidFill>
                  <a:schemeClr val="accent2"/>
                </a:solidFill>
                <a:latin typeface="Comic Sans MS" pitchFamily="66" charset="0"/>
              </a:rPr>
              <a:t>overlap</a:t>
            </a:r>
            <a:r>
              <a:rPr lang="sk-SK" sz="2400" kern="1200" dirty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sk-SK" sz="2400" kern="1200" dirty="0" smtClean="0">
                <a:solidFill>
                  <a:schemeClr val="accent2"/>
                </a:solidFill>
                <a:latin typeface="Comic Sans MS" pitchFamily="66" charset="0"/>
              </a:rPr>
              <a:t>52 </a:t>
            </a:r>
            <a:r>
              <a:rPr lang="sk-SK" sz="2400" kern="1200" dirty="0">
                <a:solidFill>
                  <a:schemeClr val="accent2"/>
                </a:solidFill>
                <a:latin typeface="Comic Sans MS" pitchFamily="66" charset="0"/>
              </a:rPr>
              <a:t>% </a:t>
            </a:r>
            <a:r>
              <a:rPr lang="sk-SK" sz="2400" kern="1200" dirty="0" err="1">
                <a:solidFill>
                  <a:schemeClr val="accent2"/>
                </a:solidFill>
                <a:latin typeface="Comic Sans MS" pitchFamily="66" charset="0"/>
              </a:rPr>
              <a:t>with</a:t>
            </a:r>
            <a:r>
              <a:rPr lang="sk-SK" sz="2400" kern="1200" dirty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sk-SK" sz="2400" kern="1200" dirty="0" err="1">
                <a:solidFill>
                  <a:schemeClr val="accent2"/>
                </a:solidFill>
                <a:latin typeface="Comic Sans MS" pitchFamily="66" charset="0"/>
              </a:rPr>
              <a:t>other</a:t>
            </a:r>
            <a:r>
              <a:rPr lang="sk-SK" sz="2400" kern="1200" dirty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sk-SK" sz="2400" kern="1200" dirty="0" err="1">
                <a:solidFill>
                  <a:schemeClr val="accent2"/>
                </a:solidFill>
                <a:latin typeface="Comic Sans MS" pitchFamily="66" charset="0"/>
              </a:rPr>
              <a:t>protected</a:t>
            </a:r>
            <a:r>
              <a:rPr lang="sk-SK" sz="2400" kern="1200" dirty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sk-SK" sz="2400" kern="1200" dirty="0" err="1" smtClean="0">
                <a:solidFill>
                  <a:schemeClr val="accent2"/>
                </a:solidFill>
                <a:latin typeface="Comic Sans MS" pitchFamily="66" charset="0"/>
              </a:rPr>
              <a:t>areas</a:t>
            </a:r>
            <a:endParaRPr lang="sk-SK" sz="2400" kern="1200" dirty="0">
              <a:solidFill>
                <a:schemeClr val="accent2"/>
              </a:solidFill>
              <a:latin typeface="Comic Sans MS" pitchFamily="66" charset="0"/>
            </a:endParaRPr>
          </a:p>
          <a:p>
            <a:r>
              <a:rPr lang="sk-SK" sz="2400" u="sng" kern="1200" dirty="0" err="1">
                <a:solidFill>
                  <a:schemeClr val="accent2"/>
                </a:solidFill>
                <a:latin typeface="Comic Sans MS" pitchFamily="66" charset="0"/>
              </a:rPr>
              <a:t>Conservation</a:t>
            </a:r>
            <a:r>
              <a:rPr lang="sk-SK" sz="2400" u="sng" kern="1200" dirty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sk-SK" sz="2400" u="sng" kern="1200" dirty="0" err="1">
                <a:solidFill>
                  <a:schemeClr val="accent2"/>
                </a:solidFill>
                <a:latin typeface="Comic Sans MS" pitchFamily="66" charset="0"/>
              </a:rPr>
              <a:t>objectives</a:t>
            </a:r>
            <a:r>
              <a:rPr lang="sk-SK" sz="2400" u="sng" kern="1200" dirty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sk-SK" sz="2400" kern="1200" dirty="0" err="1" smtClean="0">
                <a:solidFill>
                  <a:schemeClr val="accent2"/>
                </a:solidFill>
                <a:latin typeface="Comic Sans MS" pitchFamily="66" charset="0"/>
              </a:rPr>
              <a:t>for</a:t>
            </a:r>
            <a:r>
              <a:rPr lang="sk-SK" sz="2400" kern="1200" dirty="0" smtClean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sk-SK" sz="2400" kern="1200" dirty="0" err="1" smtClean="0">
                <a:solidFill>
                  <a:schemeClr val="accent2"/>
                </a:solidFill>
                <a:latin typeface="Comic Sans MS" pitchFamily="66" charset="0"/>
              </a:rPr>
              <a:t>some</a:t>
            </a:r>
            <a:r>
              <a:rPr lang="sk-SK" sz="2400" kern="1200" dirty="0" smtClean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sk-SK" sz="2400" kern="1200" dirty="0" err="1" smtClean="0">
                <a:solidFill>
                  <a:schemeClr val="accent2"/>
                </a:solidFill>
                <a:latin typeface="Comic Sans MS" pitchFamily="66" charset="0"/>
              </a:rPr>
              <a:t>sites</a:t>
            </a:r>
            <a:endParaRPr lang="sk-SK" sz="2400" kern="1200" dirty="0" smtClean="0">
              <a:solidFill>
                <a:schemeClr val="accent2"/>
              </a:solidFill>
              <a:latin typeface="Comic Sans MS" pitchFamily="66" charset="0"/>
            </a:endParaRPr>
          </a:p>
          <a:p>
            <a:r>
              <a:rPr lang="sk-SK" sz="2400" u="sng" kern="1200" dirty="0" err="1">
                <a:solidFill>
                  <a:schemeClr val="accent2"/>
                </a:solidFill>
                <a:latin typeface="Comic Sans MS" pitchFamily="66" charset="0"/>
              </a:rPr>
              <a:t>Conservation</a:t>
            </a:r>
            <a:r>
              <a:rPr lang="sk-SK" sz="2400" u="sng" kern="1200" dirty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sk-SK" sz="2400" u="sng" kern="1200" dirty="0" err="1">
                <a:solidFill>
                  <a:schemeClr val="accent2"/>
                </a:solidFill>
                <a:latin typeface="Comic Sans MS" pitchFamily="66" charset="0"/>
              </a:rPr>
              <a:t>measures</a:t>
            </a:r>
            <a:r>
              <a:rPr lang="sk-SK" sz="2400" u="sng" kern="1200" dirty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sk-SK" sz="2400" kern="1200" dirty="0" smtClean="0">
                <a:solidFill>
                  <a:schemeClr val="accent2"/>
                </a:solidFill>
                <a:latin typeface="Comic Sans MS" pitchFamily="66" charset="0"/>
              </a:rPr>
              <a:t>– </a:t>
            </a:r>
            <a:r>
              <a:rPr lang="sk-SK" sz="2400" kern="1200" dirty="0" err="1" smtClean="0">
                <a:solidFill>
                  <a:srgbClr val="00B050"/>
                </a:solidFill>
                <a:latin typeface="Comic Sans MS" pitchFamily="66" charset="0"/>
              </a:rPr>
              <a:t>for</a:t>
            </a:r>
            <a:r>
              <a:rPr lang="sk-SK" sz="2400" kern="1200" dirty="0" smtClean="0">
                <a:solidFill>
                  <a:srgbClr val="00B050"/>
                </a:solidFill>
                <a:latin typeface="Comic Sans MS" pitchFamily="66" charset="0"/>
              </a:rPr>
              <a:t> 23 </a:t>
            </a:r>
            <a:r>
              <a:rPr lang="sk-SK" sz="2400" kern="1200" dirty="0" err="1" smtClean="0">
                <a:solidFill>
                  <a:srgbClr val="00B050"/>
                </a:solidFill>
                <a:latin typeface="Comic Sans MS" pitchFamily="66" charset="0"/>
              </a:rPr>
              <a:t>sites</a:t>
            </a:r>
            <a:r>
              <a:rPr lang="sk-SK" sz="2400" kern="1200" dirty="0" smtClean="0">
                <a:solidFill>
                  <a:srgbClr val="00B050"/>
                </a:solidFill>
                <a:latin typeface="Comic Sans MS" pitchFamily="66" charset="0"/>
              </a:rPr>
              <a:t> </a:t>
            </a:r>
            <a:r>
              <a:rPr lang="sk-SK" sz="2400" kern="1200" dirty="0" err="1" smtClean="0">
                <a:solidFill>
                  <a:srgbClr val="00B050"/>
                </a:solidFill>
                <a:latin typeface="Comic Sans MS" pitchFamily="66" charset="0"/>
              </a:rPr>
              <a:t>with</a:t>
            </a:r>
            <a:r>
              <a:rPr lang="sk-SK" sz="2400" kern="1200" dirty="0" smtClean="0">
                <a:solidFill>
                  <a:srgbClr val="00B050"/>
                </a:solidFill>
                <a:latin typeface="Comic Sans MS" pitchFamily="66" charset="0"/>
              </a:rPr>
              <a:t> management </a:t>
            </a:r>
            <a:r>
              <a:rPr lang="sk-SK" sz="2400" kern="1200" dirty="0" err="1" smtClean="0">
                <a:solidFill>
                  <a:srgbClr val="00B050"/>
                </a:solidFill>
                <a:latin typeface="Comic Sans MS" pitchFamily="66" charset="0"/>
              </a:rPr>
              <a:t>plans</a:t>
            </a:r>
            <a:r>
              <a:rPr lang="sk-SK" sz="2400" kern="1200" dirty="0" smtClean="0">
                <a:solidFill>
                  <a:srgbClr val="00B050"/>
                </a:solidFill>
                <a:latin typeface="Comic Sans MS" pitchFamily="66" charset="0"/>
              </a:rPr>
              <a:t> </a:t>
            </a:r>
            <a:r>
              <a:rPr lang="sk-SK" sz="2400" kern="1200" dirty="0" err="1" smtClean="0">
                <a:solidFill>
                  <a:srgbClr val="00B050"/>
                </a:solidFill>
                <a:latin typeface="Comic Sans MS" pitchFamily="66" charset="0"/>
              </a:rPr>
              <a:t>adopted</a:t>
            </a:r>
            <a:r>
              <a:rPr lang="sk-SK" sz="2400" kern="1200" dirty="0" smtClean="0">
                <a:solidFill>
                  <a:schemeClr val="accent2"/>
                </a:solidFill>
                <a:latin typeface="Comic Sans MS" pitchFamily="66" charset="0"/>
              </a:rPr>
              <a:t> by </a:t>
            </a:r>
            <a:r>
              <a:rPr lang="sk-SK" sz="2400" kern="1200" dirty="0" err="1" smtClean="0">
                <a:solidFill>
                  <a:schemeClr val="accent2"/>
                </a:solidFill>
                <a:latin typeface="Comic Sans MS" pitchFamily="66" charset="0"/>
              </a:rPr>
              <a:t>the</a:t>
            </a:r>
            <a:r>
              <a:rPr lang="sk-SK" sz="2400" kern="1200" dirty="0" smtClean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sk-SK" sz="2400" kern="1200" dirty="0" err="1" smtClean="0">
                <a:solidFill>
                  <a:schemeClr val="accent2"/>
                </a:solidFill>
                <a:latin typeface="Comic Sans MS" pitchFamily="66" charset="0"/>
              </a:rPr>
              <a:t>government</a:t>
            </a:r>
            <a:r>
              <a:rPr lang="sk-SK" sz="2400" kern="1200" dirty="0" smtClean="0">
                <a:solidFill>
                  <a:schemeClr val="accent2"/>
                </a:solidFill>
                <a:latin typeface="Comic Sans MS" pitchFamily="66" charset="0"/>
              </a:rPr>
              <a:t> (5 </a:t>
            </a:r>
            <a:r>
              <a:rPr lang="sk-SK" sz="2400" kern="1200" dirty="0" err="1" smtClean="0">
                <a:solidFill>
                  <a:schemeClr val="accent2"/>
                </a:solidFill>
                <a:latin typeface="Comic Sans MS" pitchFamily="66" charset="0"/>
              </a:rPr>
              <a:t>adopted</a:t>
            </a:r>
            <a:r>
              <a:rPr lang="sk-SK" sz="2400" kern="1200" dirty="0" smtClean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sk-SK" sz="2400" kern="1200" dirty="0" err="1" smtClean="0">
                <a:solidFill>
                  <a:schemeClr val="accent2"/>
                </a:solidFill>
                <a:latin typeface="Comic Sans MS" pitchFamily="66" charset="0"/>
              </a:rPr>
              <a:t>from</a:t>
            </a:r>
            <a:r>
              <a:rPr lang="sk-SK" sz="2400" kern="1200" dirty="0" smtClean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sk-SK" sz="2400" kern="1200" dirty="0" err="1" smtClean="0">
                <a:solidFill>
                  <a:schemeClr val="accent2"/>
                </a:solidFill>
                <a:latin typeface="Comic Sans MS" pitchFamily="66" charset="0"/>
              </a:rPr>
              <a:t>last</a:t>
            </a:r>
            <a:r>
              <a:rPr lang="sk-SK" sz="2400" kern="1200" dirty="0" smtClean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sk-SK" sz="2400" kern="1200" dirty="0" err="1" smtClean="0">
                <a:solidFill>
                  <a:schemeClr val="accent2"/>
                </a:solidFill>
                <a:latin typeface="Comic Sans MS" pitchFamily="66" charset="0"/>
              </a:rPr>
              <a:t>meeting</a:t>
            </a:r>
            <a:r>
              <a:rPr lang="sk-SK" sz="2400" kern="1200" dirty="0" smtClean="0">
                <a:solidFill>
                  <a:schemeClr val="accent2"/>
                </a:solidFill>
                <a:latin typeface="Comic Sans MS" pitchFamily="66" charset="0"/>
              </a:rPr>
              <a:t> + 2 </a:t>
            </a:r>
            <a:r>
              <a:rPr lang="sk-SK" sz="2400" kern="1200" dirty="0" err="1" smtClean="0">
                <a:solidFill>
                  <a:schemeClr val="accent2"/>
                </a:solidFill>
                <a:latin typeface="Comic Sans MS" pitchFamily="66" charset="0"/>
              </a:rPr>
              <a:t>negotiated</a:t>
            </a:r>
            <a:r>
              <a:rPr lang="sk-SK" sz="2400" kern="1200" dirty="0" smtClean="0">
                <a:solidFill>
                  <a:schemeClr val="accent2"/>
                </a:solidFill>
                <a:latin typeface="Comic Sans MS" pitchFamily="66" charset="0"/>
              </a:rPr>
              <a:t>)</a:t>
            </a:r>
          </a:p>
          <a:p>
            <a:r>
              <a:rPr lang="sk-SK" sz="2400" u="sng" kern="1200" dirty="0" err="1">
                <a:solidFill>
                  <a:schemeClr val="accent2"/>
                </a:solidFill>
                <a:latin typeface="Comic Sans MS" pitchFamily="66" charset="0"/>
              </a:rPr>
              <a:t>Capeircaillie</a:t>
            </a:r>
            <a:r>
              <a:rPr lang="sk-SK" sz="2400" kern="1200" dirty="0" smtClean="0">
                <a:solidFill>
                  <a:srgbClr val="00CC00"/>
                </a:solidFill>
                <a:latin typeface="Comic Sans MS" pitchFamily="66" charset="0"/>
              </a:rPr>
              <a:t> </a:t>
            </a:r>
            <a:r>
              <a:rPr lang="sk-SK" sz="2400" kern="1200" dirty="0" smtClean="0">
                <a:solidFill>
                  <a:schemeClr val="accent2"/>
                </a:solidFill>
                <a:latin typeface="Comic Sans MS" pitchFamily="66" charset="0"/>
              </a:rPr>
              <a:t>– top priority</a:t>
            </a:r>
          </a:p>
          <a:p>
            <a:pPr marL="0" indent="0">
              <a:buNone/>
            </a:pPr>
            <a:r>
              <a:rPr lang="sk-SK" sz="2000" kern="1200" dirty="0">
                <a:solidFill>
                  <a:schemeClr val="accent2"/>
                </a:solidFill>
                <a:latin typeface="Comic Sans MS" pitchFamily="66" charset="0"/>
              </a:rPr>
              <a:t>https://www.minzp.sk/natura2000/chranene-vtacie-uzemia</a:t>
            </a:r>
            <a:r>
              <a:rPr lang="sk-SK" sz="2000" kern="1200" dirty="0" smtClean="0">
                <a:solidFill>
                  <a:schemeClr val="accent2"/>
                </a:solidFill>
                <a:latin typeface="Comic Sans MS" pitchFamily="66" charset="0"/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1632710020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cs-CZ" altLang="sk-SK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cs-CZ" altLang="sk-SK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ív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ív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Designs\Příroda.pot</Template>
  <TotalTime>9708</TotalTime>
  <Words>169</Words>
  <Application>Microsoft Office PowerPoint</Application>
  <PresentationFormat>Prezentácia na obrazovke (4:3)</PresentationFormat>
  <Paragraphs>33</Paragraphs>
  <Slides>5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3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5</vt:i4>
      </vt:variant>
    </vt:vector>
  </HeadingPairs>
  <TitlesOfParts>
    <vt:vector size="9" baseType="lpstr">
      <vt:lpstr>Arial</vt:lpstr>
      <vt:lpstr>Comic Sans MS</vt:lpstr>
      <vt:lpstr>Times New Roman</vt:lpstr>
      <vt:lpstr>Default Design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</vt:vector>
  </TitlesOfParts>
  <Company>NP Slovenský raj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Slovenský Raj</dc:creator>
  <cp:lastModifiedBy>Durkošová Jana</cp:lastModifiedBy>
  <cp:revision>307</cp:revision>
  <dcterms:created xsi:type="dcterms:W3CDTF">2003-04-12T17:26:39Z</dcterms:created>
  <dcterms:modified xsi:type="dcterms:W3CDTF">2024-06-07T07:58:39Z</dcterms:modified>
</cp:coreProperties>
</file>