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6" r:id="rId3"/>
    <p:sldId id="267" r:id="rId4"/>
    <p:sldId id="263" r:id="rId5"/>
    <p:sldId id="265" r:id="rId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860B0-81F9-4FFC-B17C-FCCDCBBDFE12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AA11-FF96-48FF-9951-008817D738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950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8590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183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608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358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55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889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573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373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820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616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1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83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0CE58-6EF6-4938-8606-ACD3879F9A47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3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/url?sa=i&amp;rct=j&amp;q=&amp;esrc=s&amp;source=images&amp;cd=&amp;ved=2ahUKEwjP6IOrp6jjAhXPGewKHdR8D8MQjRx6BAgBEAU&amp;url=http://webaruhaz.vesnok.hu/Paroszaszlo-Szlovak---Magyar&amp;psig=AOvVaw1_JCU-jK2Utf4n2Q7iJGjI&amp;ust=156277785906309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 idx="4294967295"/>
          </p:nvPr>
        </p:nvSpPr>
        <p:spPr>
          <a:xfrm>
            <a:off x="107157" y="2205038"/>
            <a:ext cx="8929687" cy="30956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Meeting of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Slovak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- Hungarian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Committee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for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Nature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Conservation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and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Landscape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Protection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Bratislava, 12.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June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2024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SK-HU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common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projects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endParaRPr lang="hu-HU" altLang="hu-HU" sz="3600" b="1" dirty="0">
              <a:solidFill>
                <a:srgbClr val="C08F2E"/>
              </a:solidFill>
              <a:latin typeface="Times New Roman" pitchFamily="18" charset="0"/>
              <a:ea typeface="Tahoma" pitchFamily="34" charset="0"/>
              <a:cs typeface="Arial" charset="0"/>
            </a:endParaRPr>
          </a:p>
        </p:txBody>
      </p:sp>
      <p:pic>
        <p:nvPicPr>
          <p:cNvPr id="10243" name="Picture 10" descr="L:\logók\FM\fm_logo_e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8" y="549275"/>
            <a:ext cx="230822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 descr="Képtalálat a következőre: „szlovák magyar zászló”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469" y="5462588"/>
            <a:ext cx="16430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83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8" y="1340768"/>
            <a:ext cx="8424863" cy="576064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On-going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LIFE Nature </a:t>
            </a:r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projects</a:t>
            </a:r>
            <a:endParaRPr lang="hu-HU" altLang="hu-HU" sz="2900" b="1" dirty="0">
              <a:solidFill>
                <a:srgbClr val="A697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35496" y="2060550"/>
            <a:ext cx="8640960" cy="453680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endemic species and dry grassland habitats in the contact zone of Pannonian and Alpine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bioregions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Transnational conservation of birds along Danube river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Danube Wild Island Habitat Corridor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conservation of Great Bustard and Red-footed Falcon in border region of Hungary and Slovakia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best practices in butterfly conservation in Central and Eastern Europe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Boat to rescue four Danube sturgeon species from extinction</a:t>
            </a:r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restoration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Danube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floodplain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invasive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alien</a:t>
            </a:r>
            <a:r>
              <a:rPr lang="hu-H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</a:t>
            </a:r>
            <a:endParaRPr lang="hu-HU" altLang="hu-HU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53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8" y="1340768"/>
            <a:ext cx="8424863" cy="576064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Interreg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projects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251520" y="2060848"/>
            <a:ext cx="8640960" cy="4536802"/>
          </a:xfrm>
        </p:spPr>
        <p:txBody>
          <a:bodyPr>
            <a:normAutofit/>
          </a:bodyPr>
          <a:lstStyle/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SKHU/1902/1.1/037 </a:t>
            </a:r>
            <a:r>
              <a:rPr lang="en-US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RiWild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(Riverside Wildlife Once and Today)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HUSK/2302/1.2/005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WETWORKS – Ecological status assessment, reconstruction and presentation of </a:t>
            </a:r>
            <a:r>
              <a:rPr lang="en-US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crossborder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wetlands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HUSK/2302/1.2/010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ERGODIC - Reducing risks by improving ground support of aerial firefighting</a:t>
            </a:r>
          </a:p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DRP0301059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Valuing and restoring traditionally managed open woodlands in Danube region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HUSK/2302/1.2/114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EmySKHU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>
              <a:spcBef>
                <a:spcPts val="1200"/>
              </a:spcBef>
            </a:pP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HUSK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Biosphere</a:t>
            </a:r>
            <a:r>
              <a:rPr lang="hu-H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Reserve</a:t>
            </a:r>
            <a:endParaRPr lang="hu-H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1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Future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plans</a:t>
            </a:r>
            <a: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323528" y="2348582"/>
            <a:ext cx="8435280" cy="4032746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ideas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LIFE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Interreg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>
              <a:buFontTx/>
              <a:buChar char="-"/>
            </a:pPr>
            <a:endParaRPr lang="hu-HU" alt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Tx/>
              <a:buChar char="-"/>
            </a:pP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</a:t>
            </a:r>
            <a:r>
              <a:rPr 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strategic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alt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SNAPs</a:t>
            </a:r>
            <a:r>
              <a:rPr lang="hu-HU" alt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xperiences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concerning the use of LIFE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integrated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implementing the national PAF and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LIFE 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restoration planning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prepare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SNAP?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challanges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>
              <a:buFontTx/>
              <a:buChar char="-"/>
            </a:pPr>
            <a:endParaRPr lang="hu-HU" altLang="hu-H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507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352576" y="2276872"/>
            <a:ext cx="8424863" cy="108012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353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269</Words>
  <Application>Microsoft Office PowerPoint</Application>
  <PresentationFormat>Diavetítés a képernyőre (4:3 oldalarány)</PresentationFormat>
  <Paragraphs>27</Paragraphs>
  <Slides>5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Office-téma</vt:lpstr>
      <vt:lpstr>Meeting of Slovak - Hungarian Committee for Nature Conservation and Landscape Protection Bratislava, 12. June 2024  SK-HU common projects </vt:lpstr>
      <vt:lpstr>On-going LIFE Nature projects</vt:lpstr>
      <vt:lpstr>Interreg projects (examples)</vt:lpstr>
      <vt:lpstr>Future plans?</vt:lpstr>
      <vt:lpstr>PowerPoint-bemutató</vt:lpstr>
    </vt:vector>
  </TitlesOfParts>
  <Company>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of Slovak - Hungarian Committee for Nature Conservation and Landscape Protection Budapest, 13. September 2019 Natura 2000 issues</dc:title>
  <dc:creator>AM</dc:creator>
  <cp:lastModifiedBy>Schmidt András</cp:lastModifiedBy>
  <cp:revision>41</cp:revision>
  <dcterms:created xsi:type="dcterms:W3CDTF">2019-09-12T14:49:33Z</dcterms:created>
  <dcterms:modified xsi:type="dcterms:W3CDTF">2024-06-12T06:41:43Z</dcterms:modified>
</cp:coreProperties>
</file>